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sldIdLst>
    <p:sldId id="256" r:id="rId2"/>
    <p:sldId id="416" r:id="rId3"/>
    <p:sldId id="417" r:id="rId4"/>
    <p:sldId id="273" r:id="rId5"/>
    <p:sldId id="418" r:id="rId6"/>
    <p:sldId id="419" r:id="rId7"/>
    <p:sldId id="420" r:id="rId8"/>
    <p:sldId id="422" r:id="rId9"/>
    <p:sldId id="421"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Segoe UI Semibold" panose="020B0702040204020203" pitchFamily="34" charset="0"/>
      <p:bold r:id="rId16"/>
      <p:boldItalic r:id="rId17"/>
    </p:embeddedFont>
    <p:embeddedFont>
      <p:font typeface="Segoe UI Semilight" panose="020B0402040204020203" pitchFamily="34" charset="0"/>
      <p:regular r:id="rId18"/>
      <p:italic r:id="rId19"/>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9CA9"/>
    <a:srgbClr val="D2C5D1"/>
    <a:srgbClr val="C4D1DB"/>
    <a:srgbClr val="B0D5D4"/>
    <a:srgbClr val="007773"/>
    <a:srgbClr val="5C3059"/>
    <a:srgbClr val="0E426A"/>
    <a:srgbClr val="1C7C75"/>
    <a:srgbClr val="0B3F68"/>
    <a:srgbClr val="0D41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6" autoAdjust="0"/>
    <p:restoredTop sz="95590" autoAdjust="0"/>
  </p:normalViewPr>
  <p:slideViewPr>
    <p:cSldViewPr snapToGrid="0">
      <p:cViewPr varScale="1">
        <p:scale>
          <a:sx n="114" d="100"/>
          <a:sy n="114" d="100"/>
        </p:scale>
        <p:origin x="474" y="10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ED608-BC94-41B1-8339-C37FE51B491B}" type="datetimeFigureOut">
              <a:rPr lang="de-DE" smtClean="0"/>
              <a:t>23.11.2022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41573E-EBC8-4C77-8B76-33530C90607A}" type="slidenum">
              <a:rPr lang="de-DE" smtClean="0"/>
              <a:t>‹Nr.›</a:t>
            </a:fld>
            <a:endParaRPr lang="de-DE"/>
          </a:p>
        </p:txBody>
      </p:sp>
    </p:spTree>
    <p:extLst>
      <p:ext uri="{BB962C8B-B14F-4D97-AF65-F5344CB8AC3E}">
        <p14:creationId xmlns:p14="http://schemas.microsoft.com/office/powerpoint/2010/main" val="1966681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 BMBF">
    <p:spTree>
      <p:nvGrpSpPr>
        <p:cNvPr id="1" name=""/>
        <p:cNvGrpSpPr/>
        <p:nvPr/>
      </p:nvGrpSpPr>
      <p:grpSpPr>
        <a:xfrm>
          <a:off x="0" y="0"/>
          <a:ext cx="0" cy="0"/>
          <a:chOff x="0" y="0"/>
          <a:chExt cx="0" cy="0"/>
        </a:xfrm>
      </p:grpSpPr>
      <p:pic>
        <p:nvPicPr>
          <p:cNvPr id="6" name="Grafik 5"/>
          <p:cNvPicPr>
            <a:picLocks noChangeAspect="1"/>
          </p:cNvPicPr>
          <p:nvPr userDrawn="1"/>
        </p:nvPicPr>
        <p:blipFill rotWithShape="1">
          <a:blip r:embed="rId2">
            <a:extLst>
              <a:ext uri="{28A0092B-C50C-407E-A947-70E740481C1C}">
                <a14:useLocalDpi xmlns:a14="http://schemas.microsoft.com/office/drawing/2010/main" val="0"/>
              </a:ext>
            </a:extLst>
          </a:blip>
          <a:srcRect t="15333"/>
          <a:stretch/>
        </p:blipFill>
        <p:spPr>
          <a:xfrm>
            <a:off x="-1" y="739302"/>
            <a:ext cx="12221701" cy="5416359"/>
          </a:xfrm>
          <a:prstGeom prst="rect">
            <a:avLst/>
          </a:prstGeom>
        </p:spPr>
      </p:pic>
      <p:sp>
        <p:nvSpPr>
          <p:cNvPr id="39" name="Rechteck 38">
            <a:extLst>
              <a:ext uri="{FF2B5EF4-FFF2-40B4-BE49-F238E27FC236}">
                <a16:creationId xmlns:a16="http://schemas.microsoft.com/office/drawing/2014/main" id="{B729078C-FEE4-4750-8D61-A573E1D0D501}"/>
              </a:ext>
            </a:extLst>
          </p:cNvPr>
          <p:cNvSpPr/>
          <p:nvPr userDrawn="1"/>
        </p:nvSpPr>
        <p:spPr>
          <a:xfrm>
            <a:off x="2627697" y="2993457"/>
            <a:ext cx="7777212" cy="3172393"/>
          </a:xfrm>
          <a:prstGeom prst="rect">
            <a:avLst/>
          </a:prstGeom>
          <a:gradFill>
            <a:gsLst>
              <a:gs pos="0">
                <a:schemeClr val="bg1">
                  <a:alpha val="85000"/>
                </a:schemeClr>
              </a:gs>
              <a:gs pos="77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Rechteck 27">
            <a:extLst>
              <a:ext uri="{FF2B5EF4-FFF2-40B4-BE49-F238E27FC236}">
                <a16:creationId xmlns:a16="http://schemas.microsoft.com/office/drawing/2014/main" id="{3E26B6B6-99FD-4C74-95FE-B35D24F0C510}"/>
              </a:ext>
            </a:extLst>
          </p:cNvPr>
          <p:cNvSpPr/>
          <p:nvPr userDrawn="1"/>
        </p:nvSpPr>
        <p:spPr>
          <a:xfrm>
            <a:off x="0" y="0"/>
            <a:ext cx="12192000" cy="1002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a:t>
            </a:r>
          </a:p>
        </p:txBody>
      </p:sp>
      <p:pic>
        <p:nvPicPr>
          <p:cNvPr id="29" name="Grafik 28">
            <a:extLst>
              <a:ext uri="{FF2B5EF4-FFF2-40B4-BE49-F238E27FC236}">
                <a16:creationId xmlns:a16="http://schemas.microsoft.com/office/drawing/2014/main" id="{091B1277-DA6D-48A9-B7D6-01534545889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31122" y="140652"/>
            <a:ext cx="2662926" cy="744086"/>
          </a:xfrm>
          <a:prstGeom prst="rect">
            <a:avLst/>
          </a:prstGeom>
        </p:spPr>
      </p:pic>
      <p:sp>
        <p:nvSpPr>
          <p:cNvPr id="3" name="Untertitel 2">
            <a:extLst>
              <a:ext uri="{FF2B5EF4-FFF2-40B4-BE49-F238E27FC236}">
                <a16:creationId xmlns:a16="http://schemas.microsoft.com/office/drawing/2014/main" id="{C278F68F-5341-45EE-AA11-2DF9C738ED38}"/>
              </a:ext>
            </a:extLst>
          </p:cNvPr>
          <p:cNvSpPr>
            <a:spLocks noGrp="1"/>
          </p:cNvSpPr>
          <p:nvPr>
            <p:ph type="subTitle" idx="1"/>
          </p:nvPr>
        </p:nvSpPr>
        <p:spPr>
          <a:xfrm>
            <a:off x="3341703" y="4461016"/>
            <a:ext cx="5454635" cy="883947"/>
          </a:xfrm>
        </p:spPr>
        <p:txBody>
          <a:bodyPr>
            <a:no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38" name="Rechteck 37">
            <a:extLst>
              <a:ext uri="{FF2B5EF4-FFF2-40B4-BE49-F238E27FC236}">
                <a16:creationId xmlns:a16="http://schemas.microsoft.com/office/drawing/2014/main" id="{DA39ABF6-8262-4576-9035-0F89E2BE6FF0}"/>
              </a:ext>
            </a:extLst>
          </p:cNvPr>
          <p:cNvSpPr/>
          <p:nvPr userDrawn="1"/>
        </p:nvSpPr>
        <p:spPr>
          <a:xfrm>
            <a:off x="0" y="6165850"/>
            <a:ext cx="12192000" cy="692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40" name="Rectangle 28">
            <a:extLst>
              <a:ext uri="{FF2B5EF4-FFF2-40B4-BE49-F238E27FC236}">
                <a16:creationId xmlns:a16="http://schemas.microsoft.com/office/drawing/2014/main" id="{2C07C202-707F-4261-A089-9EE7294A0625}"/>
              </a:ext>
            </a:extLst>
          </p:cNvPr>
          <p:cNvSpPr>
            <a:spLocks noChangeArrowheads="1"/>
          </p:cNvSpPr>
          <p:nvPr userDrawn="1"/>
        </p:nvSpPr>
        <p:spPr bwMode="gray">
          <a:xfrm>
            <a:off x="2627696" y="6704724"/>
            <a:ext cx="7777213" cy="162902"/>
          </a:xfrm>
          <a:prstGeom prst="rect">
            <a:avLst/>
          </a:prstGeom>
          <a:solidFill>
            <a:srgbClr val="039CA9"/>
          </a:solidFill>
          <a:ln>
            <a:noFill/>
          </a:ln>
          <a:effectLst/>
        </p:spPr>
        <p:txBody>
          <a:bodyPr wrap="none" anchor="ctr"/>
          <a:lstStyle/>
          <a:p>
            <a:endParaRPr lang="en-GB" sz="1800" dirty="0">
              <a:latin typeface="Segoe UI Semilight" panose="020B0402040204020203" pitchFamily="34" charset="0"/>
            </a:endParaRPr>
          </a:p>
        </p:txBody>
      </p:sp>
      <p:sp>
        <p:nvSpPr>
          <p:cNvPr id="2" name="Titel 1">
            <a:extLst>
              <a:ext uri="{FF2B5EF4-FFF2-40B4-BE49-F238E27FC236}">
                <a16:creationId xmlns:a16="http://schemas.microsoft.com/office/drawing/2014/main" id="{C292E55B-AB98-49F6-8369-EDB7D501FB52}"/>
              </a:ext>
            </a:extLst>
          </p:cNvPr>
          <p:cNvSpPr>
            <a:spLocks noGrp="1"/>
          </p:cNvSpPr>
          <p:nvPr>
            <p:ph type="ctrTitle"/>
          </p:nvPr>
        </p:nvSpPr>
        <p:spPr>
          <a:xfrm>
            <a:off x="3341703" y="3336504"/>
            <a:ext cx="5454635" cy="1028747"/>
          </a:xfrm>
        </p:spPr>
        <p:txBody>
          <a:bodyPr anchor="t" anchorCtr="0">
            <a:noAutofit/>
          </a:bodyPr>
          <a:lstStyle>
            <a:lvl1pPr algn="l">
              <a:defRPr sz="3200"/>
            </a:lvl1pPr>
          </a:lstStyle>
          <a:p>
            <a:r>
              <a:rPr lang="de-DE"/>
              <a:t>Titelmasterformat durch Klicken bearbeiten</a:t>
            </a:r>
            <a:endParaRPr lang="de-DE" dirty="0"/>
          </a:p>
        </p:txBody>
      </p:sp>
      <p:sp>
        <p:nvSpPr>
          <p:cNvPr id="42" name="Textplatzhalter 41">
            <a:extLst>
              <a:ext uri="{FF2B5EF4-FFF2-40B4-BE49-F238E27FC236}">
                <a16:creationId xmlns:a16="http://schemas.microsoft.com/office/drawing/2014/main" id="{AF6E1354-9CE5-4A25-9131-D261437D4FB2}"/>
              </a:ext>
            </a:extLst>
          </p:cNvPr>
          <p:cNvSpPr>
            <a:spLocks noGrp="1"/>
          </p:cNvSpPr>
          <p:nvPr>
            <p:ph type="body" sz="quarter" idx="10" hasCustomPrompt="1"/>
          </p:nvPr>
        </p:nvSpPr>
        <p:spPr>
          <a:xfrm>
            <a:off x="3341703" y="5595081"/>
            <a:ext cx="5454635" cy="327788"/>
          </a:xfrm>
        </p:spPr>
        <p:txBody>
          <a:bodyPr>
            <a:noAutofit/>
          </a:bodyPr>
          <a:lstStyle>
            <a:lvl1pPr marL="0" indent="0">
              <a:buNone/>
              <a:defRPr sz="1400"/>
            </a:lvl1pPr>
          </a:lstStyle>
          <a:p>
            <a:pPr lvl="0"/>
            <a:r>
              <a:rPr lang="de-DE" dirty="0"/>
              <a:t>Unterzeile einfügen</a:t>
            </a:r>
          </a:p>
        </p:txBody>
      </p:sp>
      <p:pic>
        <p:nvPicPr>
          <p:cNvPr id="43" name="Grafik 42">
            <a:extLst>
              <a:ext uri="{FF2B5EF4-FFF2-40B4-BE49-F238E27FC236}">
                <a16:creationId xmlns:a16="http://schemas.microsoft.com/office/drawing/2014/main" id="{D9316A74-CF2E-43A0-8217-05DD2B73CCC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26104" y="5355153"/>
            <a:ext cx="1191000" cy="800508"/>
          </a:xfrm>
          <a:prstGeom prst="rect">
            <a:avLst/>
          </a:prstGeom>
        </p:spPr>
      </p:pic>
    </p:spTree>
    <p:extLst>
      <p:ext uri="{BB962C8B-B14F-4D97-AF65-F5344CB8AC3E}">
        <p14:creationId xmlns:p14="http://schemas.microsoft.com/office/powerpoint/2010/main" val="3034334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PDA zweispaltig">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4173431-ECA3-4D17-8364-CAF5B0D6E0A6}"/>
              </a:ext>
            </a:extLst>
          </p:cNvPr>
          <p:cNvSpPr>
            <a:spLocks noGrp="1"/>
          </p:cNvSpPr>
          <p:nvPr>
            <p:ph type="sldNum" sz="quarter" idx="12"/>
          </p:nvPr>
        </p:nvSpPr>
        <p:spPr/>
        <p:txBody>
          <a:bodyPr/>
          <a:lstStyle/>
          <a:p>
            <a:fld id="{A59674C4-26AA-4586-96B7-67E2BCF60257}" type="slidenum">
              <a:rPr lang="de-DE" smtClean="0"/>
              <a:t>‹Nr.›</a:t>
            </a:fld>
            <a:endParaRPr lang="de-DE"/>
          </a:p>
        </p:txBody>
      </p:sp>
      <p:sp>
        <p:nvSpPr>
          <p:cNvPr id="17" name="Rechteck 16">
            <a:extLst>
              <a:ext uri="{FF2B5EF4-FFF2-40B4-BE49-F238E27FC236}">
                <a16:creationId xmlns:a16="http://schemas.microsoft.com/office/drawing/2014/main" id="{2FCD533F-F65B-4594-BEDB-16C824FF96D9}"/>
              </a:ext>
            </a:extLst>
          </p:cNvPr>
          <p:cNvSpPr/>
          <p:nvPr userDrawn="1"/>
        </p:nvSpPr>
        <p:spPr>
          <a:xfrm>
            <a:off x="9020432" y="543697"/>
            <a:ext cx="3171566" cy="762526"/>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light" panose="020B0402040204020203" pitchFamily="34" charset="0"/>
            </a:endParaRPr>
          </a:p>
        </p:txBody>
      </p:sp>
      <p:pic>
        <p:nvPicPr>
          <p:cNvPr id="18" name="Grafik 17">
            <a:extLst>
              <a:ext uri="{FF2B5EF4-FFF2-40B4-BE49-F238E27FC236}">
                <a16:creationId xmlns:a16="http://schemas.microsoft.com/office/drawing/2014/main" id="{BEAC4046-575D-4806-9CCC-2086978257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576662" y="617838"/>
            <a:ext cx="434789" cy="434789"/>
          </a:xfrm>
          <a:prstGeom prst="rect">
            <a:avLst/>
          </a:prstGeom>
        </p:spPr>
      </p:pic>
      <p:sp>
        <p:nvSpPr>
          <p:cNvPr id="20" name="Titel 1">
            <a:extLst>
              <a:ext uri="{FF2B5EF4-FFF2-40B4-BE49-F238E27FC236}">
                <a16:creationId xmlns:a16="http://schemas.microsoft.com/office/drawing/2014/main" id="{1121656F-C873-4116-87D1-D9F3E6C41EC1}"/>
              </a:ext>
            </a:extLst>
          </p:cNvPr>
          <p:cNvSpPr>
            <a:spLocks noGrp="1"/>
          </p:cNvSpPr>
          <p:nvPr>
            <p:ph type="title" hasCustomPrompt="1"/>
          </p:nvPr>
        </p:nvSpPr>
        <p:spPr>
          <a:xfrm>
            <a:off x="623968" y="674984"/>
            <a:ext cx="7906716" cy="631240"/>
          </a:xfrm>
        </p:spPr>
        <p:txBody>
          <a:bodyPr lIns="0" tIns="0"/>
          <a:lstStyle>
            <a:lvl1pPr>
              <a:defRPr/>
            </a:lvl1pPr>
          </a:lstStyle>
          <a:p>
            <a:r>
              <a:rPr lang="de-DE" dirty="0"/>
              <a:t>Titelmasterformat durch Klicken bearbeiten, </a:t>
            </a:r>
            <a:br>
              <a:rPr lang="de-DE" dirty="0"/>
            </a:br>
            <a:r>
              <a:rPr lang="de-DE" dirty="0"/>
              <a:t>zweizeilig möglich</a:t>
            </a:r>
          </a:p>
        </p:txBody>
      </p:sp>
      <p:sp>
        <p:nvSpPr>
          <p:cNvPr id="21" name="Textplatzhalter 8">
            <a:extLst>
              <a:ext uri="{FF2B5EF4-FFF2-40B4-BE49-F238E27FC236}">
                <a16:creationId xmlns:a16="http://schemas.microsoft.com/office/drawing/2014/main" id="{BDC5C144-650D-44B5-817E-65C4A8E4BBFB}"/>
              </a:ext>
            </a:extLst>
          </p:cNvPr>
          <p:cNvSpPr>
            <a:spLocks noGrp="1"/>
          </p:cNvSpPr>
          <p:nvPr>
            <p:ph type="body" sz="quarter" idx="17" hasCustomPrompt="1"/>
          </p:nvPr>
        </p:nvSpPr>
        <p:spPr>
          <a:xfrm>
            <a:off x="625605" y="202566"/>
            <a:ext cx="7905079" cy="278460"/>
          </a:xfrm>
        </p:spPr>
        <p:txBody>
          <a:bodyPr lIns="0" tIns="0">
            <a:normAutofit/>
          </a:bodyPr>
          <a:lstStyle>
            <a:lvl1pPr marL="0" indent="0">
              <a:buNone/>
              <a:defRPr sz="1400">
                <a:latin typeface="Segoe UI Semilight" panose="020B0402040204020203" pitchFamily="34" charset="0"/>
                <a:cs typeface="Segoe UI Semilight" panose="020B04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1.1  |  GLIEDERUNGSPUNKT EINGEBEN IN GROSSBUCHSTABEN, Zahl bitte in Segoe UI </a:t>
            </a:r>
            <a:r>
              <a:rPr lang="de-DE" dirty="0" err="1"/>
              <a:t>Semibold</a:t>
            </a:r>
            <a:endParaRPr lang="de-DE" dirty="0"/>
          </a:p>
        </p:txBody>
      </p:sp>
      <p:pic>
        <p:nvPicPr>
          <p:cNvPr id="22" name="Grafik 21">
            <a:extLst>
              <a:ext uri="{FF2B5EF4-FFF2-40B4-BE49-F238E27FC236}">
                <a16:creationId xmlns:a16="http://schemas.microsoft.com/office/drawing/2014/main" id="{C9EB3831-BFEF-4439-B61E-1704DF29FCA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534905" y="617838"/>
            <a:ext cx="434789" cy="434789"/>
          </a:xfrm>
          <a:prstGeom prst="rect">
            <a:avLst/>
          </a:prstGeom>
        </p:spPr>
      </p:pic>
      <p:pic>
        <p:nvPicPr>
          <p:cNvPr id="23" name="Grafik 22">
            <a:extLst>
              <a:ext uri="{FF2B5EF4-FFF2-40B4-BE49-F238E27FC236}">
                <a16:creationId xmlns:a16="http://schemas.microsoft.com/office/drawing/2014/main" id="{C9EB3831-BFEF-4439-B61E-1704DF29FCA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493148" y="617838"/>
            <a:ext cx="434789" cy="434789"/>
          </a:xfrm>
          <a:prstGeom prst="rect">
            <a:avLst/>
          </a:prstGeom>
        </p:spPr>
      </p:pic>
      <p:sp>
        <p:nvSpPr>
          <p:cNvPr id="19" name="Rechteck 18">
            <a:extLst>
              <a:ext uri="{FF2B5EF4-FFF2-40B4-BE49-F238E27FC236}">
                <a16:creationId xmlns:a16="http://schemas.microsoft.com/office/drawing/2014/main" id="{F8618797-DA3B-4D68-A493-5BB746C92D21}"/>
              </a:ext>
            </a:extLst>
          </p:cNvPr>
          <p:cNvSpPr/>
          <p:nvPr userDrawn="1"/>
        </p:nvSpPr>
        <p:spPr>
          <a:xfrm>
            <a:off x="8731405" y="952309"/>
            <a:ext cx="3347228" cy="363818"/>
          </a:xfrm>
          <a:prstGeom prst="rect">
            <a:avLst/>
          </a:prstGeom>
        </p:spPr>
        <p:txBody>
          <a:bodyPr wrap="square">
            <a:spAutoFit/>
          </a:bodyPr>
          <a:lstStyle/>
          <a:p>
            <a:pPr marL="0" lvl="1" algn="r">
              <a:lnSpc>
                <a:spcPts val="2400"/>
              </a:lnSpc>
            </a:pPr>
            <a:r>
              <a:rPr lang="de-DE" altLang="de-DE" sz="1200" dirty="0">
                <a:latin typeface="Segoe UI Semilight" panose="020B0402040204020203" pitchFamily="34" charset="0"/>
              </a:rPr>
              <a:t>PRODUKTION</a:t>
            </a:r>
            <a:r>
              <a:rPr lang="de-DE" altLang="de-DE" sz="1200" baseline="0" dirty="0">
                <a:latin typeface="Segoe UI Semilight" panose="020B0402040204020203" pitchFamily="34" charset="0"/>
              </a:rPr>
              <a:t>  </a:t>
            </a:r>
            <a:r>
              <a:rPr lang="de-DE" altLang="de-DE" sz="1200" dirty="0">
                <a:latin typeface="Segoe UI Semilight" panose="020B0402040204020203" pitchFamily="34" charset="0"/>
              </a:rPr>
              <a:t>DIENSTLEISTUNG</a:t>
            </a:r>
            <a:r>
              <a:rPr lang="de-DE" altLang="de-DE" sz="1200" baseline="0" dirty="0">
                <a:latin typeface="Segoe UI Semilight" panose="020B0402040204020203" pitchFamily="34" charset="0"/>
              </a:rPr>
              <a:t>  </a:t>
            </a:r>
            <a:r>
              <a:rPr lang="de-DE" altLang="de-DE" sz="1200" dirty="0">
                <a:latin typeface="Segoe UI Semilight" panose="020B0402040204020203" pitchFamily="34" charset="0"/>
              </a:rPr>
              <a:t>ARBEIT</a:t>
            </a:r>
          </a:p>
        </p:txBody>
      </p:sp>
      <p:sp>
        <p:nvSpPr>
          <p:cNvPr id="14" name="Fußzeilenplatzhalter 4">
            <a:extLst>
              <a:ext uri="{FF2B5EF4-FFF2-40B4-BE49-F238E27FC236}">
                <a16:creationId xmlns:a16="http://schemas.microsoft.com/office/drawing/2014/main" id="{F9268029-7561-485E-89A2-AC34A6976796}"/>
              </a:ext>
            </a:extLst>
          </p:cNvPr>
          <p:cNvSpPr>
            <a:spLocks noGrp="1"/>
          </p:cNvSpPr>
          <p:nvPr>
            <p:ph type="ftr" sz="quarter" idx="11"/>
          </p:nvPr>
        </p:nvSpPr>
        <p:spPr>
          <a:xfrm>
            <a:off x="3709179" y="6407264"/>
            <a:ext cx="5597979" cy="365125"/>
          </a:xfrm>
        </p:spPr>
        <p:txBody>
          <a:bodyPr/>
          <a:lstStyle/>
          <a:p>
            <a:endParaRPr lang="de-DE"/>
          </a:p>
        </p:txBody>
      </p:sp>
      <p:sp>
        <p:nvSpPr>
          <p:cNvPr id="13" name="Inhaltsplatzhalter 2">
            <a:extLst>
              <a:ext uri="{FF2B5EF4-FFF2-40B4-BE49-F238E27FC236}">
                <a16:creationId xmlns:a16="http://schemas.microsoft.com/office/drawing/2014/main" id="{2846F3D1-2530-41C7-98C1-FEB58693BDD3}"/>
              </a:ext>
            </a:extLst>
          </p:cNvPr>
          <p:cNvSpPr>
            <a:spLocks noGrp="1"/>
          </p:cNvSpPr>
          <p:nvPr>
            <p:ph sz="half" idx="18" hasCustomPrompt="1"/>
          </p:nvPr>
        </p:nvSpPr>
        <p:spPr>
          <a:xfrm>
            <a:off x="658813" y="1752293"/>
            <a:ext cx="5085882" cy="4413557"/>
          </a:xfrm>
        </p:spPr>
        <p:txBody>
          <a:bodyPr lIns="0" tIns="0">
            <a:noAutofit/>
          </a:bodyPr>
          <a:lstStyle>
            <a:lvl1pPr marL="177800" indent="-177800">
              <a:lnSpc>
                <a:spcPct val="110000"/>
              </a:lnSpc>
              <a:spcBef>
                <a:spcPts val="1500"/>
              </a:spcBef>
              <a:buClr>
                <a:schemeClr val="tx2"/>
              </a:buClr>
              <a:buFont typeface="Arial" panose="020B0604020202020204" pitchFamily="34" charset="0"/>
              <a:buChar char="•"/>
              <a:defRPr/>
            </a:lvl1pPr>
            <a:lvl2pPr marL="742950" marR="0"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sz="1800"/>
            </a:lvl2pPr>
            <a:lvl3pPr marL="914400" marR="0" indent="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None/>
              <a:tabLst/>
              <a:defRPr sz="1800"/>
            </a:lvl3pPr>
            <a:lvl4pPr marL="1371600" indent="0">
              <a:buNone/>
              <a:defRPr/>
            </a:lvl4pPr>
            <a:lvl5pPr marL="1828800" indent="0">
              <a:buNone/>
              <a:defRPr/>
            </a:lvl5pPr>
          </a:lstStyle>
          <a:p>
            <a:pPr lvl="0"/>
            <a:r>
              <a:rPr lang="de-DE" dirty="0"/>
              <a:t>Text eingeben, Headlines bitte in Segoe UI </a:t>
            </a:r>
            <a:r>
              <a:rPr lang="de-DE" dirty="0" err="1"/>
              <a:t>Semibold</a:t>
            </a:r>
            <a:endParaRPr lang="de-DE" dirty="0"/>
          </a:p>
          <a:p>
            <a:pPr marL="742950" marR="0" lvl="1"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marL="1200150" marR="0" lvl="2" indent="-28575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lvl="2"/>
            <a:endParaRPr lang="de-DE" dirty="0"/>
          </a:p>
          <a:p>
            <a:pPr lvl="1"/>
            <a:endParaRPr lang="de-DE" dirty="0"/>
          </a:p>
          <a:p>
            <a:pPr lvl="2"/>
            <a:endParaRPr lang="de-DE" dirty="0"/>
          </a:p>
          <a:p>
            <a:pPr lvl="1"/>
            <a:endParaRPr lang="de-DE" dirty="0"/>
          </a:p>
          <a:p>
            <a:pPr lvl="2"/>
            <a:endParaRPr lang="de-DE" dirty="0"/>
          </a:p>
          <a:p>
            <a:pPr lvl="2"/>
            <a:endParaRPr lang="de-DE" dirty="0"/>
          </a:p>
          <a:p>
            <a:pPr lvl="1"/>
            <a:endParaRPr lang="de-DE" dirty="0"/>
          </a:p>
          <a:p>
            <a:pPr lvl="1"/>
            <a:endParaRPr lang="de-DE" dirty="0"/>
          </a:p>
          <a:p>
            <a:pPr lvl="1"/>
            <a:endParaRPr lang="de-DE" dirty="0"/>
          </a:p>
        </p:txBody>
      </p:sp>
      <p:sp>
        <p:nvSpPr>
          <p:cNvPr id="15" name="Inhaltsplatzhalter 2">
            <a:extLst>
              <a:ext uri="{FF2B5EF4-FFF2-40B4-BE49-F238E27FC236}">
                <a16:creationId xmlns:a16="http://schemas.microsoft.com/office/drawing/2014/main" id="{2846F3D1-2530-41C7-98C1-FEB58693BDD3}"/>
              </a:ext>
            </a:extLst>
          </p:cNvPr>
          <p:cNvSpPr>
            <a:spLocks noGrp="1"/>
          </p:cNvSpPr>
          <p:nvPr>
            <p:ph sz="half" idx="19" hasCustomPrompt="1"/>
          </p:nvPr>
        </p:nvSpPr>
        <p:spPr>
          <a:xfrm>
            <a:off x="6203950" y="1752293"/>
            <a:ext cx="5085882" cy="4413557"/>
          </a:xfrm>
        </p:spPr>
        <p:txBody>
          <a:bodyPr lIns="0" tIns="0">
            <a:noAutofit/>
          </a:bodyPr>
          <a:lstStyle>
            <a:lvl1pPr marL="177800" indent="-177800">
              <a:lnSpc>
                <a:spcPct val="110000"/>
              </a:lnSpc>
              <a:spcBef>
                <a:spcPts val="1500"/>
              </a:spcBef>
              <a:buClr>
                <a:schemeClr val="tx2"/>
              </a:buClr>
              <a:buFont typeface="Arial" panose="020B0604020202020204" pitchFamily="34" charset="0"/>
              <a:buChar char="•"/>
              <a:defRPr/>
            </a:lvl1pPr>
            <a:lvl2pPr marL="742950" marR="0"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sz="1800"/>
            </a:lvl2pPr>
            <a:lvl3pPr marL="914400" marR="0" indent="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None/>
              <a:tabLst/>
              <a:defRPr sz="1800"/>
            </a:lvl3pPr>
            <a:lvl4pPr marL="1371600" indent="0">
              <a:buNone/>
              <a:defRPr/>
            </a:lvl4pPr>
            <a:lvl5pPr marL="1828800" indent="0">
              <a:buNone/>
              <a:defRPr/>
            </a:lvl5pPr>
          </a:lstStyle>
          <a:p>
            <a:pPr lvl="0"/>
            <a:r>
              <a:rPr lang="de-DE" dirty="0"/>
              <a:t>Text eingeben, Headlines bitte in Segoe UI </a:t>
            </a:r>
            <a:r>
              <a:rPr lang="de-DE" dirty="0" err="1"/>
              <a:t>Semibold</a:t>
            </a:r>
            <a:endParaRPr lang="de-DE" dirty="0"/>
          </a:p>
          <a:p>
            <a:pPr marL="742950" marR="0" lvl="1"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marL="1200150" marR="0" lvl="2" indent="-28575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lvl="2"/>
            <a:endParaRPr lang="de-DE" dirty="0"/>
          </a:p>
          <a:p>
            <a:pPr lvl="1"/>
            <a:endParaRPr lang="de-DE" dirty="0"/>
          </a:p>
          <a:p>
            <a:pPr lvl="2"/>
            <a:endParaRPr lang="de-DE" dirty="0"/>
          </a:p>
          <a:p>
            <a:pPr lvl="1"/>
            <a:endParaRPr lang="de-DE" dirty="0"/>
          </a:p>
          <a:p>
            <a:pPr lvl="2"/>
            <a:endParaRPr lang="de-DE" dirty="0"/>
          </a:p>
          <a:p>
            <a:pPr lvl="2"/>
            <a:endParaRPr lang="de-DE" dirty="0"/>
          </a:p>
          <a:p>
            <a:pPr lvl="1"/>
            <a:endParaRPr lang="de-DE" dirty="0"/>
          </a:p>
          <a:p>
            <a:pPr lvl="1"/>
            <a:endParaRPr lang="de-DE" dirty="0"/>
          </a:p>
          <a:p>
            <a:pPr lvl="1"/>
            <a:endParaRPr lang="de-DE" dirty="0"/>
          </a:p>
        </p:txBody>
      </p:sp>
    </p:spTree>
    <p:extLst>
      <p:ext uri="{BB962C8B-B14F-4D97-AF65-F5344CB8AC3E}">
        <p14:creationId xmlns:p14="http://schemas.microsoft.com/office/powerpoint/2010/main" val="1347488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PDA einspaltig">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4173431-ECA3-4D17-8364-CAF5B0D6E0A6}"/>
              </a:ext>
            </a:extLst>
          </p:cNvPr>
          <p:cNvSpPr>
            <a:spLocks noGrp="1"/>
          </p:cNvSpPr>
          <p:nvPr>
            <p:ph type="sldNum" sz="quarter" idx="12"/>
          </p:nvPr>
        </p:nvSpPr>
        <p:spPr/>
        <p:txBody>
          <a:bodyPr/>
          <a:lstStyle/>
          <a:p>
            <a:fld id="{A59674C4-26AA-4586-96B7-67E2BCF60257}" type="slidenum">
              <a:rPr lang="de-DE" smtClean="0"/>
              <a:t>‹Nr.›</a:t>
            </a:fld>
            <a:endParaRPr lang="de-DE"/>
          </a:p>
        </p:txBody>
      </p:sp>
      <p:sp>
        <p:nvSpPr>
          <p:cNvPr id="20" name="Titel 1">
            <a:extLst>
              <a:ext uri="{FF2B5EF4-FFF2-40B4-BE49-F238E27FC236}">
                <a16:creationId xmlns:a16="http://schemas.microsoft.com/office/drawing/2014/main" id="{1121656F-C873-4116-87D1-D9F3E6C41EC1}"/>
              </a:ext>
            </a:extLst>
          </p:cNvPr>
          <p:cNvSpPr>
            <a:spLocks noGrp="1"/>
          </p:cNvSpPr>
          <p:nvPr>
            <p:ph type="title" hasCustomPrompt="1"/>
          </p:nvPr>
        </p:nvSpPr>
        <p:spPr>
          <a:xfrm>
            <a:off x="623968" y="674984"/>
            <a:ext cx="7906716" cy="631240"/>
          </a:xfrm>
        </p:spPr>
        <p:txBody>
          <a:bodyPr lIns="0" tIns="0"/>
          <a:lstStyle>
            <a:lvl1pPr>
              <a:defRPr/>
            </a:lvl1pPr>
          </a:lstStyle>
          <a:p>
            <a:r>
              <a:rPr lang="de-DE" dirty="0"/>
              <a:t>Titelmasterformat durch Klicken bearbeiten, </a:t>
            </a:r>
            <a:br>
              <a:rPr lang="de-DE" dirty="0"/>
            </a:br>
            <a:r>
              <a:rPr lang="de-DE" dirty="0"/>
              <a:t>zweizeilig möglich</a:t>
            </a:r>
          </a:p>
        </p:txBody>
      </p:sp>
      <p:sp>
        <p:nvSpPr>
          <p:cNvPr id="21" name="Textplatzhalter 8">
            <a:extLst>
              <a:ext uri="{FF2B5EF4-FFF2-40B4-BE49-F238E27FC236}">
                <a16:creationId xmlns:a16="http://schemas.microsoft.com/office/drawing/2014/main" id="{BDC5C144-650D-44B5-817E-65C4A8E4BBFB}"/>
              </a:ext>
            </a:extLst>
          </p:cNvPr>
          <p:cNvSpPr>
            <a:spLocks noGrp="1"/>
          </p:cNvSpPr>
          <p:nvPr>
            <p:ph type="body" sz="quarter" idx="17" hasCustomPrompt="1"/>
          </p:nvPr>
        </p:nvSpPr>
        <p:spPr>
          <a:xfrm>
            <a:off x="625605" y="202566"/>
            <a:ext cx="7905079" cy="278460"/>
          </a:xfrm>
        </p:spPr>
        <p:txBody>
          <a:bodyPr lIns="0" tIns="0">
            <a:normAutofit/>
          </a:bodyPr>
          <a:lstStyle>
            <a:lvl1pPr marL="0" indent="0">
              <a:buNone/>
              <a:defRPr sz="1400">
                <a:latin typeface="Segoe UI Semilight" panose="020B0402040204020203" pitchFamily="34" charset="0"/>
                <a:cs typeface="Segoe UI Semilight" panose="020B04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1.1  |  GLIEDERUNGSPUNKT EINGEBEN IN GROSSBUCHSTABEN, Zahl bitte in Segoe UI </a:t>
            </a:r>
            <a:r>
              <a:rPr lang="de-DE" dirty="0" err="1"/>
              <a:t>Semibold</a:t>
            </a:r>
            <a:endParaRPr lang="de-DE" dirty="0"/>
          </a:p>
        </p:txBody>
      </p:sp>
      <p:grpSp>
        <p:nvGrpSpPr>
          <p:cNvPr id="2" name="Gruppieren 1"/>
          <p:cNvGrpSpPr/>
          <p:nvPr userDrawn="1"/>
        </p:nvGrpSpPr>
        <p:grpSpPr>
          <a:xfrm>
            <a:off x="9020432" y="543697"/>
            <a:ext cx="3171566" cy="808722"/>
            <a:chOff x="9020432" y="543697"/>
            <a:chExt cx="3171566" cy="808722"/>
          </a:xfrm>
        </p:grpSpPr>
        <p:sp>
          <p:nvSpPr>
            <p:cNvPr id="25" name="Rechteck 24">
              <a:extLst>
                <a:ext uri="{FF2B5EF4-FFF2-40B4-BE49-F238E27FC236}">
                  <a16:creationId xmlns:a16="http://schemas.microsoft.com/office/drawing/2014/main" id="{2FCD533F-F65B-4594-BEDB-16C824FF96D9}"/>
                </a:ext>
              </a:extLst>
            </p:cNvPr>
            <p:cNvSpPr/>
            <p:nvPr userDrawn="1"/>
          </p:nvSpPr>
          <p:spPr>
            <a:xfrm>
              <a:off x="9020432" y="543697"/>
              <a:ext cx="3171566" cy="762526"/>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light" panose="020B0402040204020203" pitchFamily="34" charset="0"/>
              </a:endParaRPr>
            </a:p>
          </p:txBody>
        </p:sp>
        <p:pic>
          <p:nvPicPr>
            <p:cNvPr id="26" name="Grafik 25">
              <a:extLst>
                <a:ext uri="{FF2B5EF4-FFF2-40B4-BE49-F238E27FC236}">
                  <a16:creationId xmlns:a16="http://schemas.microsoft.com/office/drawing/2014/main" id="{BEAC4046-575D-4806-9CCC-2086978257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576662" y="617838"/>
              <a:ext cx="434789" cy="434789"/>
            </a:xfrm>
            <a:prstGeom prst="rect">
              <a:avLst/>
            </a:prstGeom>
          </p:spPr>
        </p:pic>
        <p:pic>
          <p:nvPicPr>
            <p:cNvPr id="27" name="Grafik 26">
              <a:extLst>
                <a:ext uri="{FF2B5EF4-FFF2-40B4-BE49-F238E27FC236}">
                  <a16:creationId xmlns:a16="http://schemas.microsoft.com/office/drawing/2014/main" id="{C9EB3831-BFEF-4439-B61E-1704DF29FCA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534905" y="617838"/>
              <a:ext cx="434789" cy="434789"/>
            </a:xfrm>
            <a:prstGeom prst="rect">
              <a:avLst/>
            </a:prstGeom>
          </p:spPr>
        </p:pic>
        <p:pic>
          <p:nvPicPr>
            <p:cNvPr id="28" name="Grafik 27">
              <a:extLst>
                <a:ext uri="{FF2B5EF4-FFF2-40B4-BE49-F238E27FC236}">
                  <a16:creationId xmlns:a16="http://schemas.microsoft.com/office/drawing/2014/main" id="{C9EB3831-BFEF-4439-B61E-1704DF29FCA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493148" y="617838"/>
              <a:ext cx="434789" cy="434789"/>
            </a:xfrm>
            <a:prstGeom prst="rect">
              <a:avLst/>
            </a:prstGeom>
          </p:spPr>
        </p:pic>
        <p:sp>
          <p:nvSpPr>
            <p:cNvPr id="29" name="Rechteck 28">
              <a:extLst>
                <a:ext uri="{FF2B5EF4-FFF2-40B4-BE49-F238E27FC236}">
                  <a16:creationId xmlns:a16="http://schemas.microsoft.com/office/drawing/2014/main" id="{F8618797-DA3B-4D68-A493-5BB746C92D21}"/>
                </a:ext>
              </a:extLst>
            </p:cNvPr>
            <p:cNvSpPr/>
            <p:nvPr userDrawn="1"/>
          </p:nvSpPr>
          <p:spPr>
            <a:xfrm>
              <a:off x="9135761" y="952309"/>
              <a:ext cx="2942871" cy="400110"/>
            </a:xfrm>
            <a:prstGeom prst="rect">
              <a:avLst/>
            </a:prstGeom>
          </p:spPr>
          <p:txBody>
            <a:bodyPr wrap="square">
              <a:spAutoFit/>
            </a:bodyPr>
            <a:lstStyle/>
            <a:p>
              <a:pPr marL="0" lvl="1" algn="r">
                <a:lnSpc>
                  <a:spcPts val="2400"/>
                </a:lnSpc>
              </a:pPr>
              <a:r>
                <a:rPr lang="de-DE" altLang="de-DE" sz="1200" dirty="0">
                  <a:latin typeface="Segoe UI Semilight" panose="020B0402040204020203" pitchFamily="34" charset="0"/>
                </a:rPr>
                <a:t>PRODUKTION</a:t>
              </a:r>
              <a:r>
                <a:rPr lang="de-DE" altLang="de-DE" sz="1200" baseline="0" dirty="0">
                  <a:latin typeface="Segoe UI Semilight" panose="020B0402040204020203" pitchFamily="34" charset="0"/>
                </a:rPr>
                <a:t>  </a:t>
              </a:r>
              <a:r>
                <a:rPr lang="de-DE" altLang="de-DE" sz="1200" dirty="0">
                  <a:latin typeface="Segoe UI Semilight" panose="020B0402040204020203" pitchFamily="34" charset="0"/>
                </a:rPr>
                <a:t>DIENSTLEISTUNG</a:t>
              </a:r>
              <a:r>
                <a:rPr lang="de-DE" altLang="de-DE" sz="1200" baseline="0" dirty="0">
                  <a:latin typeface="Segoe UI Semilight" panose="020B0402040204020203" pitchFamily="34" charset="0"/>
                </a:rPr>
                <a:t>  </a:t>
              </a:r>
              <a:r>
                <a:rPr lang="de-DE" altLang="de-DE" sz="1200" dirty="0">
                  <a:latin typeface="Segoe UI Semilight" panose="020B0402040204020203" pitchFamily="34" charset="0"/>
                </a:rPr>
                <a:t>ARBEIT</a:t>
              </a:r>
            </a:p>
          </p:txBody>
        </p:sp>
      </p:grpSp>
      <p:sp>
        <p:nvSpPr>
          <p:cNvPr id="14" name="Fußzeilenplatzhalter 4">
            <a:extLst>
              <a:ext uri="{FF2B5EF4-FFF2-40B4-BE49-F238E27FC236}">
                <a16:creationId xmlns:a16="http://schemas.microsoft.com/office/drawing/2014/main" id="{F9268029-7561-485E-89A2-AC34A6976796}"/>
              </a:ext>
            </a:extLst>
          </p:cNvPr>
          <p:cNvSpPr>
            <a:spLocks noGrp="1"/>
          </p:cNvSpPr>
          <p:nvPr>
            <p:ph type="ftr" sz="quarter" idx="11"/>
          </p:nvPr>
        </p:nvSpPr>
        <p:spPr>
          <a:xfrm>
            <a:off x="3709179" y="6407264"/>
            <a:ext cx="5597979" cy="365125"/>
          </a:xfrm>
        </p:spPr>
        <p:txBody>
          <a:bodyPr/>
          <a:lstStyle/>
          <a:p>
            <a:endParaRPr lang="de-DE"/>
          </a:p>
        </p:txBody>
      </p:sp>
      <p:sp>
        <p:nvSpPr>
          <p:cNvPr id="13" name="Inhaltsplatzhalter 2">
            <a:extLst>
              <a:ext uri="{FF2B5EF4-FFF2-40B4-BE49-F238E27FC236}">
                <a16:creationId xmlns:a16="http://schemas.microsoft.com/office/drawing/2014/main" id="{2846F3D1-2530-41C7-98C1-FEB58693BDD3}"/>
              </a:ext>
            </a:extLst>
          </p:cNvPr>
          <p:cNvSpPr>
            <a:spLocks noGrp="1"/>
          </p:cNvSpPr>
          <p:nvPr>
            <p:ph sz="half" idx="18" hasCustomPrompt="1"/>
          </p:nvPr>
        </p:nvSpPr>
        <p:spPr>
          <a:xfrm>
            <a:off x="658813" y="1752293"/>
            <a:ext cx="10909300" cy="4413557"/>
          </a:xfrm>
        </p:spPr>
        <p:txBody>
          <a:bodyPr lIns="0" tIns="0">
            <a:noAutofit/>
          </a:bodyPr>
          <a:lstStyle>
            <a:lvl1pPr marL="177800" indent="-177800">
              <a:lnSpc>
                <a:spcPct val="110000"/>
              </a:lnSpc>
              <a:spcBef>
                <a:spcPts val="1500"/>
              </a:spcBef>
              <a:buClr>
                <a:schemeClr val="tx2"/>
              </a:buClr>
              <a:buFont typeface="Arial" panose="020B0604020202020204" pitchFamily="34" charset="0"/>
              <a:buChar char="•"/>
              <a:defRPr/>
            </a:lvl1pPr>
            <a:lvl2pPr marL="742950" marR="0"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sz="1800"/>
            </a:lvl2pPr>
            <a:lvl3pPr marL="914400" marR="0" indent="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None/>
              <a:tabLst/>
              <a:defRPr sz="1800"/>
            </a:lvl3pPr>
            <a:lvl4pPr marL="1371600" indent="0">
              <a:buNone/>
              <a:defRPr/>
            </a:lvl4pPr>
            <a:lvl5pPr marL="1828800" indent="0">
              <a:buNone/>
              <a:defRPr/>
            </a:lvl5pPr>
          </a:lstStyle>
          <a:p>
            <a:pPr lvl="0"/>
            <a:r>
              <a:rPr lang="de-DE" dirty="0"/>
              <a:t>Text eingeben, Headlines bitte in Segoe UI </a:t>
            </a:r>
            <a:r>
              <a:rPr lang="de-DE" dirty="0" err="1"/>
              <a:t>Semibold</a:t>
            </a:r>
            <a:endParaRPr lang="de-DE" dirty="0"/>
          </a:p>
          <a:p>
            <a:pPr marL="742950" marR="0" lvl="1"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marL="1200150" marR="0" lvl="2" indent="-28575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lvl="2"/>
            <a:endParaRPr lang="de-DE" dirty="0"/>
          </a:p>
          <a:p>
            <a:pPr lvl="1"/>
            <a:endParaRPr lang="de-DE" dirty="0"/>
          </a:p>
          <a:p>
            <a:pPr lvl="2"/>
            <a:endParaRPr lang="de-DE" dirty="0"/>
          </a:p>
          <a:p>
            <a:pPr lvl="1"/>
            <a:endParaRPr lang="de-DE" dirty="0"/>
          </a:p>
          <a:p>
            <a:pPr lvl="2"/>
            <a:endParaRPr lang="de-DE" dirty="0"/>
          </a:p>
          <a:p>
            <a:pPr lvl="2"/>
            <a:endParaRPr lang="de-DE" dirty="0"/>
          </a:p>
          <a:p>
            <a:pPr lvl="1"/>
            <a:endParaRPr lang="de-DE" dirty="0"/>
          </a:p>
          <a:p>
            <a:pPr lvl="1"/>
            <a:endParaRPr lang="de-DE" dirty="0"/>
          </a:p>
          <a:p>
            <a:pPr lvl="1"/>
            <a:endParaRPr lang="de-DE" dirty="0"/>
          </a:p>
        </p:txBody>
      </p:sp>
    </p:spTree>
    <p:extLst>
      <p:ext uri="{BB962C8B-B14F-4D97-AF65-F5344CB8AC3E}">
        <p14:creationId xmlns:p14="http://schemas.microsoft.com/office/powerpoint/2010/main" val="4222586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Produktion zweispaltig">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4173431-ECA3-4D17-8364-CAF5B0D6E0A6}"/>
              </a:ext>
            </a:extLst>
          </p:cNvPr>
          <p:cNvSpPr>
            <a:spLocks noGrp="1"/>
          </p:cNvSpPr>
          <p:nvPr>
            <p:ph type="sldNum" sz="quarter" idx="12"/>
          </p:nvPr>
        </p:nvSpPr>
        <p:spPr/>
        <p:txBody>
          <a:bodyPr/>
          <a:lstStyle/>
          <a:p>
            <a:fld id="{A59674C4-26AA-4586-96B7-67E2BCF60257}" type="slidenum">
              <a:rPr lang="de-DE" smtClean="0"/>
              <a:t>‹Nr.›</a:t>
            </a:fld>
            <a:endParaRPr lang="de-DE"/>
          </a:p>
        </p:txBody>
      </p:sp>
      <p:sp>
        <p:nvSpPr>
          <p:cNvPr id="18" name="Titel 1">
            <a:extLst>
              <a:ext uri="{FF2B5EF4-FFF2-40B4-BE49-F238E27FC236}">
                <a16:creationId xmlns:a16="http://schemas.microsoft.com/office/drawing/2014/main" id="{1121656F-C873-4116-87D1-D9F3E6C41EC1}"/>
              </a:ext>
            </a:extLst>
          </p:cNvPr>
          <p:cNvSpPr>
            <a:spLocks noGrp="1"/>
          </p:cNvSpPr>
          <p:nvPr>
            <p:ph type="title" hasCustomPrompt="1"/>
          </p:nvPr>
        </p:nvSpPr>
        <p:spPr>
          <a:xfrm>
            <a:off x="623967" y="674984"/>
            <a:ext cx="9010687" cy="631240"/>
          </a:xfrm>
        </p:spPr>
        <p:txBody>
          <a:bodyPr lIns="0" tIns="0"/>
          <a:lstStyle>
            <a:lvl1pPr>
              <a:defRPr/>
            </a:lvl1pPr>
          </a:lstStyle>
          <a:p>
            <a:r>
              <a:rPr lang="de-DE" dirty="0"/>
              <a:t>Titelmasterformat durch Klicken bearbeiten, </a:t>
            </a:r>
            <a:br>
              <a:rPr lang="de-DE" dirty="0"/>
            </a:br>
            <a:r>
              <a:rPr lang="de-DE" dirty="0"/>
              <a:t>zweizeilig möglich</a:t>
            </a:r>
          </a:p>
        </p:txBody>
      </p:sp>
      <p:sp>
        <p:nvSpPr>
          <p:cNvPr id="19" name="Textplatzhalter 8">
            <a:extLst>
              <a:ext uri="{FF2B5EF4-FFF2-40B4-BE49-F238E27FC236}">
                <a16:creationId xmlns:a16="http://schemas.microsoft.com/office/drawing/2014/main" id="{BDC5C144-650D-44B5-817E-65C4A8E4BBFB}"/>
              </a:ext>
            </a:extLst>
          </p:cNvPr>
          <p:cNvSpPr>
            <a:spLocks noGrp="1"/>
          </p:cNvSpPr>
          <p:nvPr>
            <p:ph type="body" sz="quarter" idx="15" hasCustomPrompt="1"/>
          </p:nvPr>
        </p:nvSpPr>
        <p:spPr>
          <a:xfrm>
            <a:off x="625605" y="202566"/>
            <a:ext cx="8681553" cy="278460"/>
          </a:xfrm>
        </p:spPr>
        <p:txBody>
          <a:bodyPr lIns="0" tIns="0">
            <a:normAutofit/>
          </a:bodyPr>
          <a:lstStyle>
            <a:lvl1pPr marL="0" indent="0">
              <a:buNone/>
              <a:defRPr sz="1400">
                <a:latin typeface="Segoe UI Semilight" panose="020B0402040204020203" pitchFamily="34" charset="0"/>
                <a:cs typeface="Segoe UI Semilight" panose="020B04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1.1  |  GLIEDERUNGSPUNKT EINGEBEN IN GROSSBUCHSTABEN, Zahl bitte in Segoe UI </a:t>
            </a:r>
            <a:r>
              <a:rPr lang="de-DE" dirty="0" err="1"/>
              <a:t>Semibold</a:t>
            </a:r>
            <a:endParaRPr lang="de-DE" dirty="0"/>
          </a:p>
        </p:txBody>
      </p:sp>
      <p:sp>
        <p:nvSpPr>
          <p:cNvPr id="21" name="Rechteck 20">
            <a:extLst>
              <a:ext uri="{FF2B5EF4-FFF2-40B4-BE49-F238E27FC236}">
                <a16:creationId xmlns:a16="http://schemas.microsoft.com/office/drawing/2014/main" id="{35CD5FAA-51DA-4B90-AB59-982AD5CBE254}"/>
              </a:ext>
            </a:extLst>
          </p:cNvPr>
          <p:cNvSpPr/>
          <p:nvPr userDrawn="1"/>
        </p:nvSpPr>
        <p:spPr>
          <a:xfrm>
            <a:off x="9846644" y="670740"/>
            <a:ext cx="2345354" cy="665143"/>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light" panose="020B0402040204020203" pitchFamily="34" charset="0"/>
            </a:endParaRPr>
          </a:p>
        </p:txBody>
      </p:sp>
      <p:pic>
        <p:nvPicPr>
          <p:cNvPr id="22" name="Grafik 21">
            <a:extLst>
              <a:ext uri="{FF2B5EF4-FFF2-40B4-BE49-F238E27FC236}">
                <a16:creationId xmlns:a16="http://schemas.microsoft.com/office/drawing/2014/main" id="{C9EB3831-BFEF-4439-B61E-1704DF29FCA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82352" y="780077"/>
            <a:ext cx="462322" cy="462322"/>
          </a:xfrm>
          <a:prstGeom prst="rect">
            <a:avLst/>
          </a:prstGeom>
        </p:spPr>
      </p:pic>
      <p:sp>
        <p:nvSpPr>
          <p:cNvPr id="23" name="Rechteck 22">
            <a:extLst>
              <a:ext uri="{FF2B5EF4-FFF2-40B4-BE49-F238E27FC236}">
                <a16:creationId xmlns:a16="http://schemas.microsoft.com/office/drawing/2014/main" id="{9C63A7CF-6079-482F-A1EF-698C92976068}"/>
              </a:ext>
            </a:extLst>
          </p:cNvPr>
          <p:cNvSpPr/>
          <p:nvPr userDrawn="1"/>
        </p:nvSpPr>
        <p:spPr>
          <a:xfrm>
            <a:off x="9846644" y="789460"/>
            <a:ext cx="1431463" cy="367473"/>
          </a:xfrm>
          <a:prstGeom prst="rect">
            <a:avLst/>
          </a:prstGeom>
        </p:spPr>
        <p:txBody>
          <a:bodyPr wrap="square">
            <a:spAutoFit/>
          </a:bodyPr>
          <a:lstStyle/>
          <a:p>
            <a:pPr marL="0" lvl="1" algn="r">
              <a:lnSpc>
                <a:spcPts val="2400"/>
              </a:lnSpc>
            </a:pPr>
            <a:r>
              <a:rPr lang="de-DE" altLang="de-DE" sz="1400" dirty="0">
                <a:latin typeface="Segoe UI Semilight" panose="020B0402040204020203" pitchFamily="34" charset="0"/>
              </a:rPr>
              <a:t>PRODUKTION</a:t>
            </a:r>
          </a:p>
        </p:txBody>
      </p:sp>
      <p:sp>
        <p:nvSpPr>
          <p:cNvPr id="12" name="Fußzeilenplatzhalter 4">
            <a:extLst>
              <a:ext uri="{FF2B5EF4-FFF2-40B4-BE49-F238E27FC236}">
                <a16:creationId xmlns:a16="http://schemas.microsoft.com/office/drawing/2014/main" id="{F9268029-7561-485E-89A2-AC34A6976796}"/>
              </a:ext>
            </a:extLst>
          </p:cNvPr>
          <p:cNvSpPr>
            <a:spLocks noGrp="1"/>
          </p:cNvSpPr>
          <p:nvPr>
            <p:ph type="ftr" sz="quarter" idx="11"/>
          </p:nvPr>
        </p:nvSpPr>
        <p:spPr>
          <a:xfrm>
            <a:off x="3709179" y="6407264"/>
            <a:ext cx="5597979" cy="365125"/>
          </a:xfrm>
        </p:spPr>
        <p:txBody>
          <a:bodyPr/>
          <a:lstStyle/>
          <a:p>
            <a:endParaRPr lang="de-DE"/>
          </a:p>
        </p:txBody>
      </p:sp>
      <p:sp>
        <p:nvSpPr>
          <p:cNvPr id="11" name="Inhaltsplatzhalter 2">
            <a:extLst>
              <a:ext uri="{FF2B5EF4-FFF2-40B4-BE49-F238E27FC236}">
                <a16:creationId xmlns:a16="http://schemas.microsoft.com/office/drawing/2014/main" id="{2846F3D1-2530-41C7-98C1-FEB58693BDD3}"/>
              </a:ext>
            </a:extLst>
          </p:cNvPr>
          <p:cNvSpPr>
            <a:spLocks noGrp="1"/>
          </p:cNvSpPr>
          <p:nvPr>
            <p:ph sz="half" idx="17" hasCustomPrompt="1"/>
          </p:nvPr>
        </p:nvSpPr>
        <p:spPr>
          <a:xfrm>
            <a:off x="658813" y="1752293"/>
            <a:ext cx="5085882" cy="4413557"/>
          </a:xfrm>
        </p:spPr>
        <p:txBody>
          <a:bodyPr lIns="0" tIns="0">
            <a:noAutofit/>
          </a:bodyPr>
          <a:lstStyle>
            <a:lvl1pPr marL="177800" indent="-177800">
              <a:lnSpc>
                <a:spcPct val="110000"/>
              </a:lnSpc>
              <a:spcBef>
                <a:spcPts val="1500"/>
              </a:spcBef>
              <a:buClr>
                <a:schemeClr val="tx2"/>
              </a:buClr>
              <a:buFont typeface="Arial" panose="020B0604020202020204" pitchFamily="34" charset="0"/>
              <a:buChar char="•"/>
              <a:defRPr/>
            </a:lvl1pPr>
            <a:lvl2pPr marL="742950" marR="0"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sz="1800"/>
            </a:lvl2pPr>
            <a:lvl3pPr marL="914400" marR="0" indent="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None/>
              <a:tabLst/>
              <a:defRPr sz="1800"/>
            </a:lvl3pPr>
            <a:lvl4pPr marL="1371600" indent="0">
              <a:buNone/>
              <a:defRPr/>
            </a:lvl4pPr>
            <a:lvl5pPr marL="1828800" indent="0">
              <a:buNone/>
              <a:defRPr/>
            </a:lvl5pPr>
          </a:lstStyle>
          <a:p>
            <a:pPr lvl="0"/>
            <a:r>
              <a:rPr lang="de-DE" dirty="0"/>
              <a:t>Text eingeben, Headlines bitte in Segoe UI </a:t>
            </a:r>
            <a:r>
              <a:rPr lang="de-DE" dirty="0" err="1"/>
              <a:t>Semibold</a:t>
            </a:r>
            <a:endParaRPr lang="de-DE" dirty="0"/>
          </a:p>
          <a:p>
            <a:pPr marL="742950" marR="0" lvl="1"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marL="1200150" marR="0" lvl="2" indent="-28575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lvl="2"/>
            <a:endParaRPr lang="de-DE" dirty="0"/>
          </a:p>
          <a:p>
            <a:pPr lvl="1"/>
            <a:endParaRPr lang="de-DE" dirty="0"/>
          </a:p>
          <a:p>
            <a:pPr lvl="2"/>
            <a:endParaRPr lang="de-DE" dirty="0"/>
          </a:p>
          <a:p>
            <a:pPr lvl="1"/>
            <a:endParaRPr lang="de-DE" dirty="0"/>
          </a:p>
          <a:p>
            <a:pPr lvl="2"/>
            <a:endParaRPr lang="de-DE" dirty="0"/>
          </a:p>
          <a:p>
            <a:pPr lvl="2"/>
            <a:endParaRPr lang="de-DE" dirty="0"/>
          </a:p>
          <a:p>
            <a:pPr lvl="1"/>
            <a:endParaRPr lang="de-DE" dirty="0"/>
          </a:p>
          <a:p>
            <a:pPr lvl="1"/>
            <a:endParaRPr lang="de-DE" dirty="0"/>
          </a:p>
          <a:p>
            <a:pPr lvl="1"/>
            <a:endParaRPr lang="de-DE" dirty="0"/>
          </a:p>
        </p:txBody>
      </p:sp>
      <p:sp>
        <p:nvSpPr>
          <p:cNvPr id="13" name="Inhaltsplatzhalter 2">
            <a:extLst>
              <a:ext uri="{FF2B5EF4-FFF2-40B4-BE49-F238E27FC236}">
                <a16:creationId xmlns:a16="http://schemas.microsoft.com/office/drawing/2014/main" id="{2846F3D1-2530-41C7-98C1-FEB58693BDD3}"/>
              </a:ext>
            </a:extLst>
          </p:cNvPr>
          <p:cNvSpPr>
            <a:spLocks noGrp="1"/>
          </p:cNvSpPr>
          <p:nvPr>
            <p:ph sz="half" idx="18" hasCustomPrompt="1"/>
          </p:nvPr>
        </p:nvSpPr>
        <p:spPr>
          <a:xfrm>
            <a:off x="6203950" y="1752293"/>
            <a:ext cx="5085882" cy="4413557"/>
          </a:xfrm>
        </p:spPr>
        <p:txBody>
          <a:bodyPr lIns="0" tIns="0">
            <a:noAutofit/>
          </a:bodyPr>
          <a:lstStyle>
            <a:lvl1pPr marL="177800" indent="-177800">
              <a:lnSpc>
                <a:spcPct val="110000"/>
              </a:lnSpc>
              <a:spcBef>
                <a:spcPts val="1500"/>
              </a:spcBef>
              <a:buClr>
                <a:schemeClr val="tx2"/>
              </a:buClr>
              <a:buFont typeface="Arial" panose="020B0604020202020204" pitchFamily="34" charset="0"/>
              <a:buChar char="•"/>
              <a:defRPr/>
            </a:lvl1pPr>
            <a:lvl2pPr marL="742950" marR="0"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sz="1800"/>
            </a:lvl2pPr>
            <a:lvl3pPr marL="914400" marR="0" indent="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None/>
              <a:tabLst/>
              <a:defRPr sz="1800"/>
            </a:lvl3pPr>
            <a:lvl4pPr marL="1371600" indent="0">
              <a:buNone/>
              <a:defRPr/>
            </a:lvl4pPr>
            <a:lvl5pPr marL="1828800" indent="0">
              <a:buNone/>
              <a:defRPr/>
            </a:lvl5pPr>
          </a:lstStyle>
          <a:p>
            <a:pPr lvl="0"/>
            <a:r>
              <a:rPr lang="de-DE" dirty="0"/>
              <a:t>Text eingeben, Headlines bitte in Segoe UI </a:t>
            </a:r>
            <a:r>
              <a:rPr lang="de-DE" dirty="0" err="1"/>
              <a:t>Semibold</a:t>
            </a:r>
            <a:endParaRPr lang="de-DE" dirty="0"/>
          </a:p>
          <a:p>
            <a:pPr marL="742950" marR="0" lvl="1"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marL="1200150" marR="0" lvl="2" indent="-28575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lvl="2"/>
            <a:endParaRPr lang="de-DE" dirty="0"/>
          </a:p>
          <a:p>
            <a:pPr lvl="1"/>
            <a:endParaRPr lang="de-DE" dirty="0"/>
          </a:p>
          <a:p>
            <a:pPr lvl="2"/>
            <a:endParaRPr lang="de-DE" dirty="0"/>
          </a:p>
          <a:p>
            <a:pPr lvl="1"/>
            <a:endParaRPr lang="de-DE" dirty="0"/>
          </a:p>
          <a:p>
            <a:pPr lvl="2"/>
            <a:endParaRPr lang="de-DE" dirty="0"/>
          </a:p>
          <a:p>
            <a:pPr lvl="2"/>
            <a:endParaRPr lang="de-DE" dirty="0"/>
          </a:p>
          <a:p>
            <a:pPr lvl="1"/>
            <a:endParaRPr lang="de-DE" dirty="0"/>
          </a:p>
          <a:p>
            <a:pPr lvl="1"/>
            <a:endParaRPr lang="de-DE" dirty="0"/>
          </a:p>
          <a:p>
            <a:pPr lvl="1"/>
            <a:endParaRPr lang="de-DE" dirty="0"/>
          </a:p>
        </p:txBody>
      </p:sp>
    </p:spTree>
    <p:extLst>
      <p:ext uri="{BB962C8B-B14F-4D97-AF65-F5344CB8AC3E}">
        <p14:creationId xmlns:p14="http://schemas.microsoft.com/office/powerpoint/2010/main" val="2774132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nhalt Produktion zweispalti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35CD5FAA-51DA-4B90-AB59-982AD5CBE254}"/>
              </a:ext>
            </a:extLst>
          </p:cNvPr>
          <p:cNvSpPr/>
          <p:nvPr userDrawn="1"/>
        </p:nvSpPr>
        <p:spPr>
          <a:xfrm>
            <a:off x="9846644" y="670740"/>
            <a:ext cx="2345354" cy="665143"/>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light" panose="020B0402040204020203" pitchFamily="34" charset="0"/>
            </a:endParaRPr>
          </a:p>
        </p:txBody>
      </p:sp>
      <p:pic>
        <p:nvPicPr>
          <p:cNvPr id="13" name="Grafik 12">
            <a:extLst>
              <a:ext uri="{FF2B5EF4-FFF2-40B4-BE49-F238E27FC236}">
                <a16:creationId xmlns:a16="http://schemas.microsoft.com/office/drawing/2014/main" id="{C9EB3831-BFEF-4439-B61E-1704DF29FCA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82352" y="780077"/>
            <a:ext cx="462322" cy="462322"/>
          </a:xfrm>
          <a:prstGeom prst="rect">
            <a:avLst/>
          </a:prstGeom>
        </p:spPr>
      </p:pic>
      <p:sp>
        <p:nvSpPr>
          <p:cNvPr id="14" name="Rechteck 13">
            <a:extLst>
              <a:ext uri="{FF2B5EF4-FFF2-40B4-BE49-F238E27FC236}">
                <a16:creationId xmlns:a16="http://schemas.microsoft.com/office/drawing/2014/main" id="{9C63A7CF-6079-482F-A1EF-698C92976068}"/>
              </a:ext>
            </a:extLst>
          </p:cNvPr>
          <p:cNvSpPr/>
          <p:nvPr userDrawn="1"/>
        </p:nvSpPr>
        <p:spPr>
          <a:xfrm>
            <a:off x="9846644" y="789460"/>
            <a:ext cx="1431463" cy="367473"/>
          </a:xfrm>
          <a:prstGeom prst="rect">
            <a:avLst/>
          </a:prstGeom>
        </p:spPr>
        <p:txBody>
          <a:bodyPr wrap="square">
            <a:spAutoFit/>
          </a:bodyPr>
          <a:lstStyle/>
          <a:p>
            <a:pPr marL="0" lvl="1" algn="r">
              <a:lnSpc>
                <a:spcPts val="2400"/>
              </a:lnSpc>
            </a:pPr>
            <a:r>
              <a:rPr lang="de-DE" altLang="de-DE" sz="1400" dirty="0">
                <a:latin typeface="Segoe UI Semilight" panose="020B0402040204020203" pitchFamily="34" charset="0"/>
              </a:rPr>
              <a:t>PRODUKTION</a:t>
            </a:r>
          </a:p>
        </p:txBody>
      </p:sp>
      <p:sp>
        <p:nvSpPr>
          <p:cNvPr id="7" name="Foliennummernplatzhalter 6">
            <a:extLst>
              <a:ext uri="{FF2B5EF4-FFF2-40B4-BE49-F238E27FC236}">
                <a16:creationId xmlns:a16="http://schemas.microsoft.com/office/drawing/2014/main" id="{14173431-ECA3-4D17-8364-CAF5B0D6E0A6}"/>
              </a:ext>
            </a:extLst>
          </p:cNvPr>
          <p:cNvSpPr>
            <a:spLocks noGrp="1"/>
          </p:cNvSpPr>
          <p:nvPr>
            <p:ph type="sldNum" sz="quarter" idx="12"/>
          </p:nvPr>
        </p:nvSpPr>
        <p:spPr/>
        <p:txBody>
          <a:bodyPr/>
          <a:lstStyle/>
          <a:p>
            <a:fld id="{A59674C4-26AA-4586-96B7-67E2BCF60257}" type="slidenum">
              <a:rPr lang="de-DE" smtClean="0"/>
              <a:t>‹Nr.›</a:t>
            </a:fld>
            <a:endParaRPr lang="de-DE"/>
          </a:p>
        </p:txBody>
      </p:sp>
      <p:sp>
        <p:nvSpPr>
          <p:cNvPr id="18" name="Titel 1">
            <a:extLst>
              <a:ext uri="{FF2B5EF4-FFF2-40B4-BE49-F238E27FC236}">
                <a16:creationId xmlns:a16="http://schemas.microsoft.com/office/drawing/2014/main" id="{1121656F-C873-4116-87D1-D9F3E6C41EC1}"/>
              </a:ext>
            </a:extLst>
          </p:cNvPr>
          <p:cNvSpPr>
            <a:spLocks noGrp="1"/>
          </p:cNvSpPr>
          <p:nvPr>
            <p:ph type="title" hasCustomPrompt="1"/>
          </p:nvPr>
        </p:nvSpPr>
        <p:spPr>
          <a:xfrm>
            <a:off x="623967" y="674984"/>
            <a:ext cx="9010687" cy="631240"/>
          </a:xfrm>
        </p:spPr>
        <p:txBody>
          <a:bodyPr lIns="0" tIns="0"/>
          <a:lstStyle>
            <a:lvl1pPr>
              <a:defRPr/>
            </a:lvl1pPr>
          </a:lstStyle>
          <a:p>
            <a:r>
              <a:rPr lang="de-DE" dirty="0"/>
              <a:t>Titelmasterformat durch Klicken bearbeiten, </a:t>
            </a:r>
            <a:br>
              <a:rPr lang="de-DE" dirty="0"/>
            </a:br>
            <a:r>
              <a:rPr lang="de-DE" dirty="0"/>
              <a:t>zweizeilig möglich</a:t>
            </a:r>
          </a:p>
        </p:txBody>
      </p:sp>
      <p:sp>
        <p:nvSpPr>
          <p:cNvPr id="19" name="Textplatzhalter 8">
            <a:extLst>
              <a:ext uri="{FF2B5EF4-FFF2-40B4-BE49-F238E27FC236}">
                <a16:creationId xmlns:a16="http://schemas.microsoft.com/office/drawing/2014/main" id="{BDC5C144-650D-44B5-817E-65C4A8E4BBFB}"/>
              </a:ext>
            </a:extLst>
          </p:cNvPr>
          <p:cNvSpPr>
            <a:spLocks noGrp="1"/>
          </p:cNvSpPr>
          <p:nvPr>
            <p:ph type="body" sz="quarter" idx="15" hasCustomPrompt="1"/>
          </p:nvPr>
        </p:nvSpPr>
        <p:spPr>
          <a:xfrm>
            <a:off x="625605" y="202566"/>
            <a:ext cx="8681553" cy="278460"/>
          </a:xfrm>
        </p:spPr>
        <p:txBody>
          <a:bodyPr lIns="0" tIns="0">
            <a:normAutofit/>
          </a:bodyPr>
          <a:lstStyle>
            <a:lvl1pPr marL="0" indent="0">
              <a:buNone/>
              <a:defRPr sz="1400">
                <a:latin typeface="Segoe UI Semilight" panose="020B0402040204020203" pitchFamily="34" charset="0"/>
                <a:cs typeface="Segoe UI Semilight" panose="020B04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1.1  |  GLIEDERUNGSPUNKT EINGEBEN IN GROSSBUCHSTABEN, Zahl bitte in Segoe UI </a:t>
            </a:r>
            <a:r>
              <a:rPr lang="de-DE" dirty="0" err="1"/>
              <a:t>Semibold</a:t>
            </a:r>
            <a:endParaRPr lang="de-DE" dirty="0"/>
          </a:p>
        </p:txBody>
      </p:sp>
      <p:sp>
        <p:nvSpPr>
          <p:cNvPr id="11" name="Fußzeilenplatzhalter 4">
            <a:extLst>
              <a:ext uri="{FF2B5EF4-FFF2-40B4-BE49-F238E27FC236}">
                <a16:creationId xmlns:a16="http://schemas.microsoft.com/office/drawing/2014/main" id="{F9268029-7561-485E-89A2-AC34A6976796}"/>
              </a:ext>
            </a:extLst>
          </p:cNvPr>
          <p:cNvSpPr>
            <a:spLocks noGrp="1"/>
          </p:cNvSpPr>
          <p:nvPr>
            <p:ph type="ftr" sz="quarter" idx="11"/>
          </p:nvPr>
        </p:nvSpPr>
        <p:spPr>
          <a:xfrm>
            <a:off x="3709179" y="6407264"/>
            <a:ext cx="5597979" cy="365125"/>
          </a:xfrm>
        </p:spPr>
        <p:txBody>
          <a:bodyPr/>
          <a:lstStyle/>
          <a:p>
            <a:endParaRPr lang="de-DE"/>
          </a:p>
        </p:txBody>
      </p:sp>
      <p:sp>
        <p:nvSpPr>
          <p:cNvPr id="10" name="Inhaltsplatzhalter 2">
            <a:extLst>
              <a:ext uri="{FF2B5EF4-FFF2-40B4-BE49-F238E27FC236}">
                <a16:creationId xmlns:a16="http://schemas.microsoft.com/office/drawing/2014/main" id="{2846F3D1-2530-41C7-98C1-FEB58693BDD3}"/>
              </a:ext>
            </a:extLst>
          </p:cNvPr>
          <p:cNvSpPr>
            <a:spLocks noGrp="1"/>
          </p:cNvSpPr>
          <p:nvPr>
            <p:ph sz="half" idx="18" hasCustomPrompt="1"/>
          </p:nvPr>
        </p:nvSpPr>
        <p:spPr>
          <a:xfrm>
            <a:off x="658813" y="1752293"/>
            <a:ext cx="10909300" cy="4413557"/>
          </a:xfrm>
        </p:spPr>
        <p:txBody>
          <a:bodyPr lIns="0" tIns="0">
            <a:noAutofit/>
          </a:bodyPr>
          <a:lstStyle>
            <a:lvl1pPr marL="177800" indent="-177800">
              <a:lnSpc>
                <a:spcPct val="110000"/>
              </a:lnSpc>
              <a:spcBef>
                <a:spcPts val="1500"/>
              </a:spcBef>
              <a:buClr>
                <a:schemeClr val="tx2"/>
              </a:buClr>
              <a:buFont typeface="Arial" panose="020B0604020202020204" pitchFamily="34" charset="0"/>
              <a:buChar char="•"/>
              <a:defRPr/>
            </a:lvl1pPr>
            <a:lvl2pPr marL="742950" marR="0"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sz="1800"/>
            </a:lvl2pPr>
            <a:lvl3pPr marL="914400" marR="0" indent="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None/>
              <a:tabLst/>
              <a:defRPr sz="1800"/>
            </a:lvl3pPr>
            <a:lvl4pPr marL="1371600" indent="0">
              <a:buNone/>
              <a:defRPr/>
            </a:lvl4pPr>
            <a:lvl5pPr marL="1828800" indent="0">
              <a:buNone/>
              <a:defRPr/>
            </a:lvl5pPr>
          </a:lstStyle>
          <a:p>
            <a:pPr lvl="0"/>
            <a:r>
              <a:rPr lang="de-DE" dirty="0"/>
              <a:t>Text eingeben, Headlines bitte in Segoe UI </a:t>
            </a:r>
            <a:r>
              <a:rPr lang="de-DE" dirty="0" err="1"/>
              <a:t>Semibold</a:t>
            </a:r>
            <a:endParaRPr lang="de-DE" dirty="0"/>
          </a:p>
          <a:p>
            <a:pPr marL="742950" marR="0" lvl="1"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marL="1200150" marR="0" lvl="2" indent="-28575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lvl="2"/>
            <a:endParaRPr lang="de-DE" dirty="0"/>
          </a:p>
          <a:p>
            <a:pPr lvl="1"/>
            <a:endParaRPr lang="de-DE" dirty="0"/>
          </a:p>
          <a:p>
            <a:pPr lvl="2"/>
            <a:endParaRPr lang="de-DE" dirty="0"/>
          </a:p>
          <a:p>
            <a:pPr lvl="1"/>
            <a:endParaRPr lang="de-DE" dirty="0"/>
          </a:p>
          <a:p>
            <a:pPr lvl="2"/>
            <a:endParaRPr lang="de-DE" dirty="0"/>
          </a:p>
          <a:p>
            <a:pPr lvl="2"/>
            <a:endParaRPr lang="de-DE" dirty="0"/>
          </a:p>
          <a:p>
            <a:pPr lvl="1"/>
            <a:endParaRPr lang="de-DE" dirty="0"/>
          </a:p>
          <a:p>
            <a:pPr lvl="1"/>
            <a:endParaRPr lang="de-DE" dirty="0"/>
          </a:p>
          <a:p>
            <a:pPr lvl="1"/>
            <a:endParaRPr lang="de-DE" dirty="0"/>
          </a:p>
        </p:txBody>
      </p:sp>
    </p:spTree>
    <p:extLst>
      <p:ext uri="{BB962C8B-B14F-4D97-AF65-F5344CB8AC3E}">
        <p14:creationId xmlns:p14="http://schemas.microsoft.com/office/powerpoint/2010/main" val="1833340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Dienstleistung zweispaltig">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4173431-ECA3-4D17-8364-CAF5B0D6E0A6}"/>
              </a:ext>
            </a:extLst>
          </p:cNvPr>
          <p:cNvSpPr>
            <a:spLocks noGrp="1"/>
          </p:cNvSpPr>
          <p:nvPr>
            <p:ph type="sldNum" sz="quarter" idx="12"/>
          </p:nvPr>
        </p:nvSpPr>
        <p:spPr/>
        <p:txBody>
          <a:bodyPr/>
          <a:lstStyle/>
          <a:p>
            <a:fld id="{A59674C4-26AA-4586-96B7-67E2BCF60257}" type="slidenum">
              <a:rPr lang="de-DE" smtClean="0"/>
              <a:t>‹Nr.›</a:t>
            </a:fld>
            <a:endParaRPr lang="de-DE"/>
          </a:p>
        </p:txBody>
      </p:sp>
      <p:sp>
        <p:nvSpPr>
          <p:cNvPr id="18" name="Titel 1">
            <a:extLst>
              <a:ext uri="{FF2B5EF4-FFF2-40B4-BE49-F238E27FC236}">
                <a16:creationId xmlns:a16="http://schemas.microsoft.com/office/drawing/2014/main" id="{1121656F-C873-4116-87D1-D9F3E6C41EC1}"/>
              </a:ext>
            </a:extLst>
          </p:cNvPr>
          <p:cNvSpPr>
            <a:spLocks noGrp="1"/>
          </p:cNvSpPr>
          <p:nvPr>
            <p:ph type="title" hasCustomPrompt="1"/>
          </p:nvPr>
        </p:nvSpPr>
        <p:spPr>
          <a:xfrm>
            <a:off x="623967" y="674984"/>
            <a:ext cx="8760900" cy="631240"/>
          </a:xfrm>
        </p:spPr>
        <p:txBody>
          <a:bodyPr lIns="0" tIns="0"/>
          <a:lstStyle>
            <a:lvl1pPr>
              <a:defRPr/>
            </a:lvl1pPr>
          </a:lstStyle>
          <a:p>
            <a:r>
              <a:rPr lang="de-DE" dirty="0"/>
              <a:t>Titelmasterformat durch Klicken bearbeiten, </a:t>
            </a:r>
            <a:br>
              <a:rPr lang="de-DE" dirty="0"/>
            </a:br>
            <a:r>
              <a:rPr lang="de-DE" dirty="0"/>
              <a:t>zweizeilig möglich</a:t>
            </a:r>
          </a:p>
        </p:txBody>
      </p:sp>
      <p:sp>
        <p:nvSpPr>
          <p:cNvPr id="19" name="Textplatzhalter 8">
            <a:extLst>
              <a:ext uri="{FF2B5EF4-FFF2-40B4-BE49-F238E27FC236}">
                <a16:creationId xmlns:a16="http://schemas.microsoft.com/office/drawing/2014/main" id="{BDC5C144-650D-44B5-817E-65C4A8E4BBFB}"/>
              </a:ext>
            </a:extLst>
          </p:cNvPr>
          <p:cNvSpPr>
            <a:spLocks noGrp="1"/>
          </p:cNvSpPr>
          <p:nvPr>
            <p:ph type="body" sz="quarter" idx="15" hasCustomPrompt="1"/>
          </p:nvPr>
        </p:nvSpPr>
        <p:spPr>
          <a:xfrm>
            <a:off x="625605" y="202566"/>
            <a:ext cx="8681553" cy="278460"/>
          </a:xfrm>
        </p:spPr>
        <p:txBody>
          <a:bodyPr lIns="0" tIns="0">
            <a:normAutofit/>
          </a:bodyPr>
          <a:lstStyle>
            <a:lvl1pPr marL="0" indent="0">
              <a:buNone/>
              <a:defRPr sz="1400">
                <a:latin typeface="Segoe UI Semilight" panose="020B0402040204020203" pitchFamily="34" charset="0"/>
                <a:cs typeface="Segoe UI Semilight" panose="020B04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1.1  |  GLIEDERUNGSPUNKT EINGEBEN IN GROSSBUCHSTABEN, Zahl bitte in Segoe UI </a:t>
            </a:r>
            <a:r>
              <a:rPr lang="de-DE" dirty="0" err="1"/>
              <a:t>Semibold</a:t>
            </a:r>
            <a:endParaRPr lang="de-DE" dirty="0"/>
          </a:p>
        </p:txBody>
      </p:sp>
      <p:sp>
        <p:nvSpPr>
          <p:cNvPr id="21" name="Rechteck 20">
            <a:extLst>
              <a:ext uri="{FF2B5EF4-FFF2-40B4-BE49-F238E27FC236}">
                <a16:creationId xmlns:a16="http://schemas.microsoft.com/office/drawing/2014/main" id="{41B41461-EB77-4DE1-9AE9-AB23FB989849}"/>
              </a:ext>
            </a:extLst>
          </p:cNvPr>
          <p:cNvSpPr/>
          <p:nvPr userDrawn="1"/>
        </p:nvSpPr>
        <p:spPr>
          <a:xfrm>
            <a:off x="9673390" y="670740"/>
            <a:ext cx="2518608" cy="665143"/>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light" panose="020B0402040204020203" pitchFamily="34" charset="0"/>
            </a:endParaRPr>
          </a:p>
        </p:txBody>
      </p:sp>
      <p:pic>
        <p:nvPicPr>
          <p:cNvPr id="22" name="Grafik 21">
            <a:extLst>
              <a:ext uri="{FF2B5EF4-FFF2-40B4-BE49-F238E27FC236}">
                <a16:creationId xmlns:a16="http://schemas.microsoft.com/office/drawing/2014/main" id="{C9B1BBF2-AC66-469A-BC5C-8685D24D310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82352" y="780077"/>
            <a:ext cx="462322" cy="462322"/>
          </a:xfrm>
          <a:prstGeom prst="rect">
            <a:avLst/>
          </a:prstGeom>
        </p:spPr>
      </p:pic>
      <p:sp>
        <p:nvSpPr>
          <p:cNvPr id="23" name="Rechteck 22">
            <a:extLst>
              <a:ext uri="{FF2B5EF4-FFF2-40B4-BE49-F238E27FC236}">
                <a16:creationId xmlns:a16="http://schemas.microsoft.com/office/drawing/2014/main" id="{D0FC5E32-0EE6-4370-8FC6-B8445061FBE7}"/>
              </a:ext>
            </a:extLst>
          </p:cNvPr>
          <p:cNvSpPr/>
          <p:nvPr userDrawn="1"/>
        </p:nvSpPr>
        <p:spPr>
          <a:xfrm>
            <a:off x="9673390" y="789460"/>
            <a:ext cx="1604718" cy="363818"/>
          </a:xfrm>
          <a:prstGeom prst="rect">
            <a:avLst/>
          </a:prstGeom>
        </p:spPr>
        <p:txBody>
          <a:bodyPr wrap="square">
            <a:spAutoFit/>
          </a:bodyPr>
          <a:lstStyle/>
          <a:p>
            <a:pPr marL="0" lvl="1" algn="r">
              <a:lnSpc>
                <a:spcPts val="2400"/>
              </a:lnSpc>
            </a:pPr>
            <a:r>
              <a:rPr lang="de-DE" altLang="de-DE" sz="1400" dirty="0">
                <a:latin typeface="Segoe UI Semilight" panose="020B0402040204020203" pitchFamily="34" charset="0"/>
              </a:rPr>
              <a:t>DIENSTLEISTUNG</a:t>
            </a:r>
          </a:p>
        </p:txBody>
      </p:sp>
      <p:sp>
        <p:nvSpPr>
          <p:cNvPr id="12" name="Fußzeilenplatzhalter 4">
            <a:extLst>
              <a:ext uri="{FF2B5EF4-FFF2-40B4-BE49-F238E27FC236}">
                <a16:creationId xmlns:a16="http://schemas.microsoft.com/office/drawing/2014/main" id="{F9268029-7561-485E-89A2-AC34A6976796}"/>
              </a:ext>
            </a:extLst>
          </p:cNvPr>
          <p:cNvSpPr>
            <a:spLocks noGrp="1"/>
          </p:cNvSpPr>
          <p:nvPr>
            <p:ph type="ftr" sz="quarter" idx="11"/>
          </p:nvPr>
        </p:nvSpPr>
        <p:spPr>
          <a:xfrm>
            <a:off x="3709179" y="6407264"/>
            <a:ext cx="5597979" cy="365125"/>
          </a:xfrm>
        </p:spPr>
        <p:txBody>
          <a:bodyPr/>
          <a:lstStyle/>
          <a:p>
            <a:endParaRPr lang="de-DE"/>
          </a:p>
        </p:txBody>
      </p:sp>
      <p:sp>
        <p:nvSpPr>
          <p:cNvPr id="11" name="Inhaltsplatzhalter 2">
            <a:extLst>
              <a:ext uri="{FF2B5EF4-FFF2-40B4-BE49-F238E27FC236}">
                <a16:creationId xmlns:a16="http://schemas.microsoft.com/office/drawing/2014/main" id="{2846F3D1-2530-41C7-98C1-FEB58693BDD3}"/>
              </a:ext>
            </a:extLst>
          </p:cNvPr>
          <p:cNvSpPr>
            <a:spLocks noGrp="1"/>
          </p:cNvSpPr>
          <p:nvPr>
            <p:ph sz="half" idx="17" hasCustomPrompt="1"/>
          </p:nvPr>
        </p:nvSpPr>
        <p:spPr>
          <a:xfrm>
            <a:off x="658813" y="1752293"/>
            <a:ext cx="5085882" cy="4413557"/>
          </a:xfrm>
        </p:spPr>
        <p:txBody>
          <a:bodyPr lIns="0" tIns="0">
            <a:noAutofit/>
          </a:bodyPr>
          <a:lstStyle>
            <a:lvl1pPr marL="177800" indent="-177800">
              <a:lnSpc>
                <a:spcPct val="110000"/>
              </a:lnSpc>
              <a:spcBef>
                <a:spcPts val="1500"/>
              </a:spcBef>
              <a:buClr>
                <a:schemeClr val="tx2"/>
              </a:buClr>
              <a:buFont typeface="Arial" panose="020B0604020202020204" pitchFamily="34" charset="0"/>
              <a:buChar char="•"/>
              <a:defRPr/>
            </a:lvl1pPr>
            <a:lvl2pPr marL="742950" marR="0"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sz="1800"/>
            </a:lvl2pPr>
            <a:lvl3pPr marL="914400" marR="0" indent="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None/>
              <a:tabLst/>
              <a:defRPr sz="1800"/>
            </a:lvl3pPr>
            <a:lvl4pPr marL="1371600" indent="0">
              <a:buNone/>
              <a:defRPr/>
            </a:lvl4pPr>
            <a:lvl5pPr marL="1828800" indent="0">
              <a:buNone/>
              <a:defRPr/>
            </a:lvl5pPr>
          </a:lstStyle>
          <a:p>
            <a:pPr lvl="0"/>
            <a:r>
              <a:rPr lang="de-DE" dirty="0"/>
              <a:t>Text eingeben, Headlines bitte in Segoe UI </a:t>
            </a:r>
            <a:r>
              <a:rPr lang="de-DE" dirty="0" err="1"/>
              <a:t>Semibold</a:t>
            </a:r>
            <a:endParaRPr lang="de-DE" dirty="0"/>
          </a:p>
          <a:p>
            <a:pPr marL="742950" marR="0" lvl="1"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marL="1200150" marR="0" lvl="2" indent="-28575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lvl="2"/>
            <a:endParaRPr lang="de-DE" dirty="0"/>
          </a:p>
          <a:p>
            <a:pPr lvl="1"/>
            <a:endParaRPr lang="de-DE" dirty="0"/>
          </a:p>
          <a:p>
            <a:pPr lvl="2"/>
            <a:endParaRPr lang="de-DE" dirty="0"/>
          </a:p>
          <a:p>
            <a:pPr lvl="1"/>
            <a:endParaRPr lang="de-DE" dirty="0"/>
          </a:p>
          <a:p>
            <a:pPr lvl="2"/>
            <a:endParaRPr lang="de-DE" dirty="0"/>
          </a:p>
          <a:p>
            <a:pPr lvl="2"/>
            <a:endParaRPr lang="de-DE" dirty="0"/>
          </a:p>
          <a:p>
            <a:pPr lvl="1"/>
            <a:endParaRPr lang="de-DE" dirty="0"/>
          </a:p>
          <a:p>
            <a:pPr lvl="1"/>
            <a:endParaRPr lang="de-DE" dirty="0"/>
          </a:p>
          <a:p>
            <a:pPr lvl="1"/>
            <a:endParaRPr lang="de-DE" dirty="0"/>
          </a:p>
        </p:txBody>
      </p:sp>
      <p:sp>
        <p:nvSpPr>
          <p:cNvPr id="13" name="Inhaltsplatzhalter 2">
            <a:extLst>
              <a:ext uri="{FF2B5EF4-FFF2-40B4-BE49-F238E27FC236}">
                <a16:creationId xmlns:a16="http://schemas.microsoft.com/office/drawing/2014/main" id="{2846F3D1-2530-41C7-98C1-FEB58693BDD3}"/>
              </a:ext>
            </a:extLst>
          </p:cNvPr>
          <p:cNvSpPr>
            <a:spLocks noGrp="1"/>
          </p:cNvSpPr>
          <p:nvPr>
            <p:ph sz="half" idx="18" hasCustomPrompt="1"/>
          </p:nvPr>
        </p:nvSpPr>
        <p:spPr>
          <a:xfrm>
            <a:off x="6203950" y="1752293"/>
            <a:ext cx="5085882" cy="4413557"/>
          </a:xfrm>
        </p:spPr>
        <p:txBody>
          <a:bodyPr lIns="0" tIns="0">
            <a:noAutofit/>
          </a:bodyPr>
          <a:lstStyle>
            <a:lvl1pPr marL="177800" indent="-177800">
              <a:lnSpc>
                <a:spcPct val="110000"/>
              </a:lnSpc>
              <a:spcBef>
                <a:spcPts val="1500"/>
              </a:spcBef>
              <a:buClr>
                <a:schemeClr val="tx2"/>
              </a:buClr>
              <a:buFont typeface="Arial" panose="020B0604020202020204" pitchFamily="34" charset="0"/>
              <a:buChar char="•"/>
              <a:defRPr/>
            </a:lvl1pPr>
            <a:lvl2pPr marL="742950" marR="0"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sz="1800"/>
            </a:lvl2pPr>
            <a:lvl3pPr marL="914400" marR="0" indent="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None/>
              <a:tabLst/>
              <a:defRPr sz="1800"/>
            </a:lvl3pPr>
            <a:lvl4pPr marL="1371600" indent="0">
              <a:buNone/>
              <a:defRPr/>
            </a:lvl4pPr>
            <a:lvl5pPr marL="1828800" indent="0">
              <a:buNone/>
              <a:defRPr/>
            </a:lvl5pPr>
          </a:lstStyle>
          <a:p>
            <a:pPr lvl="0"/>
            <a:r>
              <a:rPr lang="de-DE" dirty="0"/>
              <a:t>Text eingeben, Headlines bitte in Segoe UI </a:t>
            </a:r>
            <a:r>
              <a:rPr lang="de-DE" dirty="0" err="1"/>
              <a:t>Semibold</a:t>
            </a:r>
            <a:endParaRPr lang="de-DE" dirty="0"/>
          </a:p>
          <a:p>
            <a:pPr marL="742950" marR="0" lvl="1"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marL="1200150" marR="0" lvl="2" indent="-28575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lvl="2"/>
            <a:endParaRPr lang="de-DE" dirty="0"/>
          </a:p>
          <a:p>
            <a:pPr lvl="1"/>
            <a:endParaRPr lang="de-DE" dirty="0"/>
          </a:p>
          <a:p>
            <a:pPr lvl="2"/>
            <a:endParaRPr lang="de-DE" dirty="0"/>
          </a:p>
          <a:p>
            <a:pPr lvl="1"/>
            <a:endParaRPr lang="de-DE" dirty="0"/>
          </a:p>
          <a:p>
            <a:pPr lvl="2"/>
            <a:endParaRPr lang="de-DE" dirty="0"/>
          </a:p>
          <a:p>
            <a:pPr lvl="2"/>
            <a:endParaRPr lang="de-DE" dirty="0"/>
          </a:p>
          <a:p>
            <a:pPr lvl="1"/>
            <a:endParaRPr lang="de-DE" dirty="0"/>
          </a:p>
          <a:p>
            <a:pPr lvl="1"/>
            <a:endParaRPr lang="de-DE" dirty="0"/>
          </a:p>
          <a:p>
            <a:pPr lvl="1"/>
            <a:endParaRPr lang="de-DE" dirty="0"/>
          </a:p>
        </p:txBody>
      </p:sp>
    </p:spTree>
    <p:extLst>
      <p:ext uri="{BB962C8B-B14F-4D97-AF65-F5344CB8AC3E}">
        <p14:creationId xmlns:p14="http://schemas.microsoft.com/office/powerpoint/2010/main" val="959673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 Dienstleistung einspaltig">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4173431-ECA3-4D17-8364-CAF5B0D6E0A6}"/>
              </a:ext>
            </a:extLst>
          </p:cNvPr>
          <p:cNvSpPr>
            <a:spLocks noGrp="1"/>
          </p:cNvSpPr>
          <p:nvPr>
            <p:ph type="sldNum" sz="quarter" idx="12"/>
          </p:nvPr>
        </p:nvSpPr>
        <p:spPr/>
        <p:txBody>
          <a:bodyPr/>
          <a:lstStyle/>
          <a:p>
            <a:fld id="{A59674C4-26AA-4586-96B7-67E2BCF60257}" type="slidenum">
              <a:rPr lang="de-DE" smtClean="0"/>
              <a:t>‹Nr.›</a:t>
            </a:fld>
            <a:endParaRPr lang="de-DE"/>
          </a:p>
        </p:txBody>
      </p:sp>
      <p:sp>
        <p:nvSpPr>
          <p:cNvPr id="14" name="Rechteck 13">
            <a:extLst>
              <a:ext uri="{FF2B5EF4-FFF2-40B4-BE49-F238E27FC236}">
                <a16:creationId xmlns:a16="http://schemas.microsoft.com/office/drawing/2014/main" id="{41B41461-EB77-4DE1-9AE9-AB23FB989849}"/>
              </a:ext>
            </a:extLst>
          </p:cNvPr>
          <p:cNvSpPr/>
          <p:nvPr userDrawn="1"/>
        </p:nvSpPr>
        <p:spPr>
          <a:xfrm>
            <a:off x="9673390" y="670740"/>
            <a:ext cx="2518608" cy="665143"/>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light" panose="020B0402040204020203" pitchFamily="34" charset="0"/>
            </a:endParaRPr>
          </a:p>
        </p:txBody>
      </p:sp>
      <p:pic>
        <p:nvPicPr>
          <p:cNvPr id="15" name="Grafik 14">
            <a:extLst>
              <a:ext uri="{FF2B5EF4-FFF2-40B4-BE49-F238E27FC236}">
                <a16:creationId xmlns:a16="http://schemas.microsoft.com/office/drawing/2014/main" id="{C9B1BBF2-AC66-469A-BC5C-8685D24D310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82352" y="780077"/>
            <a:ext cx="462322" cy="462322"/>
          </a:xfrm>
          <a:prstGeom prst="rect">
            <a:avLst/>
          </a:prstGeom>
        </p:spPr>
      </p:pic>
      <p:sp>
        <p:nvSpPr>
          <p:cNvPr id="16" name="Rechteck 15">
            <a:extLst>
              <a:ext uri="{FF2B5EF4-FFF2-40B4-BE49-F238E27FC236}">
                <a16:creationId xmlns:a16="http://schemas.microsoft.com/office/drawing/2014/main" id="{D0FC5E32-0EE6-4370-8FC6-B8445061FBE7}"/>
              </a:ext>
            </a:extLst>
          </p:cNvPr>
          <p:cNvSpPr/>
          <p:nvPr userDrawn="1"/>
        </p:nvSpPr>
        <p:spPr>
          <a:xfrm>
            <a:off x="9673390" y="789460"/>
            <a:ext cx="1604718" cy="363818"/>
          </a:xfrm>
          <a:prstGeom prst="rect">
            <a:avLst/>
          </a:prstGeom>
        </p:spPr>
        <p:txBody>
          <a:bodyPr wrap="square">
            <a:spAutoFit/>
          </a:bodyPr>
          <a:lstStyle/>
          <a:p>
            <a:pPr marL="0" lvl="1" algn="r">
              <a:lnSpc>
                <a:spcPts val="2400"/>
              </a:lnSpc>
            </a:pPr>
            <a:r>
              <a:rPr lang="de-DE" altLang="de-DE" sz="1400" dirty="0">
                <a:latin typeface="Segoe UI Semilight" panose="020B0402040204020203" pitchFamily="34" charset="0"/>
              </a:rPr>
              <a:t>DIENSTLEISTUNG</a:t>
            </a:r>
          </a:p>
        </p:txBody>
      </p:sp>
      <p:sp>
        <p:nvSpPr>
          <p:cNvPr id="20" name="Titel 1">
            <a:extLst>
              <a:ext uri="{FF2B5EF4-FFF2-40B4-BE49-F238E27FC236}">
                <a16:creationId xmlns:a16="http://schemas.microsoft.com/office/drawing/2014/main" id="{1121656F-C873-4116-87D1-D9F3E6C41EC1}"/>
              </a:ext>
            </a:extLst>
          </p:cNvPr>
          <p:cNvSpPr>
            <a:spLocks noGrp="1"/>
          </p:cNvSpPr>
          <p:nvPr>
            <p:ph type="title" hasCustomPrompt="1"/>
          </p:nvPr>
        </p:nvSpPr>
        <p:spPr>
          <a:xfrm>
            <a:off x="623967" y="674984"/>
            <a:ext cx="8129740" cy="631240"/>
          </a:xfrm>
        </p:spPr>
        <p:txBody>
          <a:bodyPr lIns="0" tIns="0"/>
          <a:lstStyle>
            <a:lvl1pPr>
              <a:defRPr/>
            </a:lvl1pPr>
          </a:lstStyle>
          <a:p>
            <a:r>
              <a:rPr lang="de-DE" dirty="0"/>
              <a:t>Titelmasterformat durch Klicken bearbeiten, </a:t>
            </a:r>
            <a:br>
              <a:rPr lang="de-DE" dirty="0"/>
            </a:br>
            <a:r>
              <a:rPr lang="de-DE" dirty="0"/>
              <a:t>zweizeilig möglich</a:t>
            </a:r>
          </a:p>
        </p:txBody>
      </p:sp>
      <p:sp>
        <p:nvSpPr>
          <p:cNvPr id="21" name="Textplatzhalter 8">
            <a:extLst>
              <a:ext uri="{FF2B5EF4-FFF2-40B4-BE49-F238E27FC236}">
                <a16:creationId xmlns:a16="http://schemas.microsoft.com/office/drawing/2014/main" id="{BDC5C144-650D-44B5-817E-65C4A8E4BBFB}"/>
              </a:ext>
            </a:extLst>
          </p:cNvPr>
          <p:cNvSpPr>
            <a:spLocks noGrp="1"/>
          </p:cNvSpPr>
          <p:nvPr>
            <p:ph type="body" sz="quarter" idx="17" hasCustomPrompt="1"/>
          </p:nvPr>
        </p:nvSpPr>
        <p:spPr>
          <a:xfrm>
            <a:off x="625605" y="202566"/>
            <a:ext cx="8681553" cy="278460"/>
          </a:xfrm>
        </p:spPr>
        <p:txBody>
          <a:bodyPr lIns="0" tIns="0">
            <a:normAutofit/>
          </a:bodyPr>
          <a:lstStyle>
            <a:lvl1pPr marL="0" indent="0">
              <a:buNone/>
              <a:defRPr sz="1400">
                <a:latin typeface="Segoe UI Semilight" panose="020B0402040204020203" pitchFamily="34" charset="0"/>
                <a:cs typeface="Segoe UI Semilight" panose="020B04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1.1  |  GLIEDERUNGSPUNKT EINGEBEN IN GROSSBUCHSTABEN, Zahl bitte in Segoe UI </a:t>
            </a:r>
            <a:r>
              <a:rPr lang="de-DE" dirty="0" err="1"/>
              <a:t>Semibold</a:t>
            </a:r>
            <a:endParaRPr lang="de-DE" dirty="0"/>
          </a:p>
        </p:txBody>
      </p:sp>
      <p:sp>
        <p:nvSpPr>
          <p:cNvPr id="11" name="Fußzeilenplatzhalter 4">
            <a:extLst>
              <a:ext uri="{FF2B5EF4-FFF2-40B4-BE49-F238E27FC236}">
                <a16:creationId xmlns:a16="http://schemas.microsoft.com/office/drawing/2014/main" id="{F9268029-7561-485E-89A2-AC34A6976796}"/>
              </a:ext>
            </a:extLst>
          </p:cNvPr>
          <p:cNvSpPr>
            <a:spLocks noGrp="1"/>
          </p:cNvSpPr>
          <p:nvPr>
            <p:ph type="ftr" sz="quarter" idx="11"/>
          </p:nvPr>
        </p:nvSpPr>
        <p:spPr>
          <a:xfrm>
            <a:off x="3709179" y="6407264"/>
            <a:ext cx="5597979" cy="365125"/>
          </a:xfrm>
        </p:spPr>
        <p:txBody>
          <a:bodyPr/>
          <a:lstStyle/>
          <a:p>
            <a:endParaRPr lang="de-DE"/>
          </a:p>
        </p:txBody>
      </p:sp>
      <p:sp>
        <p:nvSpPr>
          <p:cNvPr id="10" name="Inhaltsplatzhalter 2">
            <a:extLst>
              <a:ext uri="{FF2B5EF4-FFF2-40B4-BE49-F238E27FC236}">
                <a16:creationId xmlns:a16="http://schemas.microsoft.com/office/drawing/2014/main" id="{2846F3D1-2530-41C7-98C1-FEB58693BDD3}"/>
              </a:ext>
            </a:extLst>
          </p:cNvPr>
          <p:cNvSpPr>
            <a:spLocks noGrp="1"/>
          </p:cNvSpPr>
          <p:nvPr>
            <p:ph sz="half" idx="18" hasCustomPrompt="1"/>
          </p:nvPr>
        </p:nvSpPr>
        <p:spPr>
          <a:xfrm>
            <a:off x="658813" y="1752293"/>
            <a:ext cx="10909300" cy="4413557"/>
          </a:xfrm>
        </p:spPr>
        <p:txBody>
          <a:bodyPr lIns="0" tIns="0">
            <a:noAutofit/>
          </a:bodyPr>
          <a:lstStyle>
            <a:lvl1pPr marL="177800" indent="-177800">
              <a:lnSpc>
                <a:spcPct val="110000"/>
              </a:lnSpc>
              <a:spcBef>
                <a:spcPts val="1500"/>
              </a:spcBef>
              <a:buClr>
                <a:schemeClr val="tx2"/>
              </a:buClr>
              <a:buFont typeface="Arial" panose="020B0604020202020204" pitchFamily="34" charset="0"/>
              <a:buChar char="•"/>
              <a:defRPr/>
            </a:lvl1pPr>
            <a:lvl2pPr marL="742950" marR="0"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sz="1800"/>
            </a:lvl2pPr>
            <a:lvl3pPr marL="914400" marR="0" indent="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None/>
              <a:tabLst/>
              <a:defRPr sz="1800"/>
            </a:lvl3pPr>
            <a:lvl4pPr marL="1371600" indent="0">
              <a:buNone/>
              <a:defRPr/>
            </a:lvl4pPr>
            <a:lvl5pPr marL="1828800" indent="0">
              <a:buNone/>
              <a:defRPr/>
            </a:lvl5pPr>
          </a:lstStyle>
          <a:p>
            <a:pPr lvl="0"/>
            <a:r>
              <a:rPr lang="de-DE" dirty="0"/>
              <a:t>Text eingeben, Headlines bitte in Segoe UI </a:t>
            </a:r>
            <a:r>
              <a:rPr lang="de-DE" dirty="0" err="1"/>
              <a:t>Semibold</a:t>
            </a:r>
            <a:endParaRPr lang="de-DE" dirty="0"/>
          </a:p>
          <a:p>
            <a:pPr marL="742950" marR="0" lvl="1"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marL="1200150" marR="0" lvl="2" indent="-28575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lvl="2"/>
            <a:endParaRPr lang="de-DE" dirty="0"/>
          </a:p>
          <a:p>
            <a:pPr lvl="1"/>
            <a:endParaRPr lang="de-DE" dirty="0"/>
          </a:p>
          <a:p>
            <a:pPr lvl="2"/>
            <a:endParaRPr lang="de-DE" dirty="0"/>
          </a:p>
          <a:p>
            <a:pPr lvl="1"/>
            <a:endParaRPr lang="de-DE" dirty="0"/>
          </a:p>
          <a:p>
            <a:pPr lvl="2"/>
            <a:endParaRPr lang="de-DE" dirty="0"/>
          </a:p>
          <a:p>
            <a:pPr lvl="2"/>
            <a:endParaRPr lang="de-DE" dirty="0"/>
          </a:p>
          <a:p>
            <a:pPr lvl="1"/>
            <a:endParaRPr lang="de-DE" dirty="0"/>
          </a:p>
          <a:p>
            <a:pPr lvl="1"/>
            <a:endParaRPr lang="de-DE" dirty="0"/>
          </a:p>
          <a:p>
            <a:pPr lvl="1"/>
            <a:endParaRPr lang="de-DE" dirty="0"/>
          </a:p>
        </p:txBody>
      </p:sp>
    </p:spTree>
    <p:extLst>
      <p:ext uri="{BB962C8B-B14F-4D97-AF65-F5344CB8AC3E}">
        <p14:creationId xmlns:p14="http://schemas.microsoft.com/office/powerpoint/2010/main" val="2649413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 Arbeit zweispaltig">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4173431-ECA3-4D17-8364-CAF5B0D6E0A6}"/>
              </a:ext>
            </a:extLst>
          </p:cNvPr>
          <p:cNvSpPr>
            <a:spLocks noGrp="1"/>
          </p:cNvSpPr>
          <p:nvPr>
            <p:ph type="sldNum" sz="quarter" idx="12"/>
          </p:nvPr>
        </p:nvSpPr>
        <p:spPr/>
        <p:txBody>
          <a:bodyPr/>
          <a:lstStyle/>
          <a:p>
            <a:fld id="{A59674C4-26AA-4586-96B7-67E2BCF60257}" type="slidenum">
              <a:rPr lang="de-DE" smtClean="0"/>
              <a:t>‹Nr.›</a:t>
            </a:fld>
            <a:endParaRPr lang="de-DE"/>
          </a:p>
        </p:txBody>
      </p:sp>
      <p:sp>
        <p:nvSpPr>
          <p:cNvPr id="16" name="Titel 1">
            <a:extLst>
              <a:ext uri="{FF2B5EF4-FFF2-40B4-BE49-F238E27FC236}">
                <a16:creationId xmlns:a16="http://schemas.microsoft.com/office/drawing/2014/main" id="{1121656F-C873-4116-87D1-D9F3E6C41EC1}"/>
              </a:ext>
            </a:extLst>
          </p:cNvPr>
          <p:cNvSpPr>
            <a:spLocks noGrp="1"/>
          </p:cNvSpPr>
          <p:nvPr>
            <p:ph type="title" hasCustomPrompt="1"/>
          </p:nvPr>
        </p:nvSpPr>
        <p:spPr>
          <a:xfrm>
            <a:off x="623967" y="674984"/>
            <a:ext cx="9099896" cy="631240"/>
          </a:xfrm>
        </p:spPr>
        <p:txBody>
          <a:bodyPr lIns="0" tIns="0"/>
          <a:lstStyle>
            <a:lvl1pPr>
              <a:defRPr/>
            </a:lvl1pPr>
          </a:lstStyle>
          <a:p>
            <a:r>
              <a:rPr lang="de-DE" dirty="0"/>
              <a:t>Titelmasterformat durch Klicken bearbeiten, </a:t>
            </a:r>
            <a:br>
              <a:rPr lang="de-DE" dirty="0"/>
            </a:br>
            <a:r>
              <a:rPr lang="de-DE" dirty="0"/>
              <a:t>zweizeilig möglich</a:t>
            </a:r>
          </a:p>
        </p:txBody>
      </p:sp>
      <p:sp>
        <p:nvSpPr>
          <p:cNvPr id="17" name="Textplatzhalter 8">
            <a:extLst>
              <a:ext uri="{FF2B5EF4-FFF2-40B4-BE49-F238E27FC236}">
                <a16:creationId xmlns:a16="http://schemas.microsoft.com/office/drawing/2014/main" id="{BDC5C144-650D-44B5-817E-65C4A8E4BBFB}"/>
              </a:ext>
            </a:extLst>
          </p:cNvPr>
          <p:cNvSpPr>
            <a:spLocks noGrp="1"/>
          </p:cNvSpPr>
          <p:nvPr>
            <p:ph type="body" sz="quarter" idx="15" hasCustomPrompt="1"/>
          </p:nvPr>
        </p:nvSpPr>
        <p:spPr>
          <a:xfrm>
            <a:off x="625605" y="202566"/>
            <a:ext cx="8681553" cy="278460"/>
          </a:xfrm>
        </p:spPr>
        <p:txBody>
          <a:bodyPr lIns="0" tIns="0">
            <a:normAutofit/>
          </a:bodyPr>
          <a:lstStyle>
            <a:lvl1pPr marL="0" indent="0">
              <a:buNone/>
              <a:defRPr sz="1400">
                <a:latin typeface="Segoe UI Semilight" panose="020B0402040204020203" pitchFamily="34" charset="0"/>
                <a:cs typeface="Segoe UI Semilight" panose="020B04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1.1  |  GLIEDERUNGSPUNKT EINGEBEN IN GROSSBUCHSTABEN, Zahl bitte in Segoe UI </a:t>
            </a:r>
            <a:r>
              <a:rPr lang="de-DE" dirty="0" err="1"/>
              <a:t>Semibold</a:t>
            </a:r>
            <a:endParaRPr lang="de-DE" dirty="0"/>
          </a:p>
        </p:txBody>
      </p:sp>
      <p:sp>
        <p:nvSpPr>
          <p:cNvPr id="19" name="Rechteck 18">
            <a:extLst>
              <a:ext uri="{FF2B5EF4-FFF2-40B4-BE49-F238E27FC236}">
                <a16:creationId xmlns:a16="http://schemas.microsoft.com/office/drawing/2014/main" id="{1B7B5F93-3326-4E07-92EF-524459B70D89}"/>
              </a:ext>
            </a:extLst>
          </p:cNvPr>
          <p:cNvSpPr/>
          <p:nvPr userDrawn="1"/>
        </p:nvSpPr>
        <p:spPr>
          <a:xfrm>
            <a:off x="10347158" y="670740"/>
            <a:ext cx="1844840" cy="665143"/>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light" panose="020B0402040204020203" pitchFamily="34" charset="0"/>
            </a:endParaRPr>
          </a:p>
        </p:txBody>
      </p:sp>
      <p:pic>
        <p:nvPicPr>
          <p:cNvPr id="20" name="Grafik 19">
            <a:extLst>
              <a:ext uri="{FF2B5EF4-FFF2-40B4-BE49-F238E27FC236}">
                <a16:creationId xmlns:a16="http://schemas.microsoft.com/office/drawing/2014/main" id="{38EDC0F2-592C-4E51-993D-214F01893EE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82352" y="780077"/>
            <a:ext cx="462322" cy="462322"/>
          </a:xfrm>
          <a:prstGeom prst="rect">
            <a:avLst/>
          </a:prstGeom>
        </p:spPr>
      </p:pic>
      <p:sp>
        <p:nvSpPr>
          <p:cNvPr id="21" name="Rechteck 20">
            <a:extLst>
              <a:ext uri="{FF2B5EF4-FFF2-40B4-BE49-F238E27FC236}">
                <a16:creationId xmlns:a16="http://schemas.microsoft.com/office/drawing/2014/main" id="{260324F8-F08E-4872-9388-82B51293FC71}"/>
              </a:ext>
            </a:extLst>
          </p:cNvPr>
          <p:cNvSpPr/>
          <p:nvPr userDrawn="1"/>
        </p:nvSpPr>
        <p:spPr>
          <a:xfrm>
            <a:off x="10453036" y="789460"/>
            <a:ext cx="825072" cy="363818"/>
          </a:xfrm>
          <a:prstGeom prst="rect">
            <a:avLst/>
          </a:prstGeom>
        </p:spPr>
        <p:txBody>
          <a:bodyPr wrap="square">
            <a:spAutoFit/>
          </a:bodyPr>
          <a:lstStyle/>
          <a:p>
            <a:pPr marL="0" lvl="1" algn="r">
              <a:lnSpc>
                <a:spcPts val="2400"/>
              </a:lnSpc>
            </a:pPr>
            <a:r>
              <a:rPr lang="de-DE" altLang="de-DE" sz="1400" dirty="0">
                <a:latin typeface="Segoe UI Semilight" panose="020B0402040204020203" pitchFamily="34" charset="0"/>
              </a:rPr>
              <a:t>ARBEIT</a:t>
            </a:r>
          </a:p>
        </p:txBody>
      </p:sp>
      <p:sp>
        <p:nvSpPr>
          <p:cNvPr id="12" name="Fußzeilenplatzhalter 4">
            <a:extLst>
              <a:ext uri="{FF2B5EF4-FFF2-40B4-BE49-F238E27FC236}">
                <a16:creationId xmlns:a16="http://schemas.microsoft.com/office/drawing/2014/main" id="{F9268029-7561-485E-89A2-AC34A6976796}"/>
              </a:ext>
            </a:extLst>
          </p:cNvPr>
          <p:cNvSpPr>
            <a:spLocks noGrp="1"/>
          </p:cNvSpPr>
          <p:nvPr>
            <p:ph type="ftr" sz="quarter" idx="11"/>
          </p:nvPr>
        </p:nvSpPr>
        <p:spPr>
          <a:xfrm>
            <a:off x="3709179" y="6407264"/>
            <a:ext cx="5597979" cy="365125"/>
          </a:xfrm>
        </p:spPr>
        <p:txBody>
          <a:bodyPr/>
          <a:lstStyle/>
          <a:p>
            <a:endParaRPr lang="de-DE"/>
          </a:p>
        </p:txBody>
      </p:sp>
      <p:sp>
        <p:nvSpPr>
          <p:cNvPr id="11" name="Inhaltsplatzhalter 2">
            <a:extLst>
              <a:ext uri="{FF2B5EF4-FFF2-40B4-BE49-F238E27FC236}">
                <a16:creationId xmlns:a16="http://schemas.microsoft.com/office/drawing/2014/main" id="{2846F3D1-2530-41C7-98C1-FEB58693BDD3}"/>
              </a:ext>
            </a:extLst>
          </p:cNvPr>
          <p:cNvSpPr>
            <a:spLocks noGrp="1"/>
          </p:cNvSpPr>
          <p:nvPr>
            <p:ph sz="half" idx="17" hasCustomPrompt="1"/>
          </p:nvPr>
        </p:nvSpPr>
        <p:spPr>
          <a:xfrm>
            <a:off x="658813" y="1752293"/>
            <a:ext cx="5085882" cy="4413557"/>
          </a:xfrm>
        </p:spPr>
        <p:txBody>
          <a:bodyPr lIns="0" tIns="0">
            <a:noAutofit/>
          </a:bodyPr>
          <a:lstStyle>
            <a:lvl1pPr marL="177800" indent="-177800">
              <a:lnSpc>
                <a:spcPct val="110000"/>
              </a:lnSpc>
              <a:spcBef>
                <a:spcPts val="1500"/>
              </a:spcBef>
              <a:buClr>
                <a:schemeClr val="tx2"/>
              </a:buClr>
              <a:buFont typeface="Arial" panose="020B0604020202020204" pitchFamily="34" charset="0"/>
              <a:buChar char="•"/>
              <a:defRPr/>
            </a:lvl1pPr>
            <a:lvl2pPr marL="742950" marR="0"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sz="1800"/>
            </a:lvl2pPr>
            <a:lvl3pPr marL="914400" marR="0" indent="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None/>
              <a:tabLst/>
              <a:defRPr sz="1800"/>
            </a:lvl3pPr>
            <a:lvl4pPr marL="1371600" indent="0">
              <a:buNone/>
              <a:defRPr/>
            </a:lvl4pPr>
            <a:lvl5pPr marL="1828800" indent="0">
              <a:buNone/>
              <a:defRPr/>
            </a:lvl5pPr>
          </a:lstStyle>
          <a:p>
            <a:pPr lvl="0"/>
            <a:r>
              <a:rPr lang="de-DE" dirty="0"/>
              <a:t>Text eingeben, Headlines bitte in Segoe UI </a:t>
            </a:r>
            <a:r>
              <a:rPr lang="de-DE" dirty="0" err="1"/>
              <a:t>Semibold</a:t>
            </a:r>
            <a:endParaRPr lang="de-DE" dirty="0"/>
          </a:p>
          <a:p>
            <a:pPr marL="742950" marR="0" lvl="1"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marL="1200150" marR="0" lvl="2" indent="-28575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lvl="2"/>
            <a:endParaRPr lang="de-DE" dirty="0"/>
          </a:p>
          <a:p>
            <a:pPr lvl="1"/>
            <a:endParaRPr lang="de-DE" dirty="0"/>
          </a:p>
          <a:p>
            <a:pPr lvl="2"/>
            <a:endParaRPr lang="de-DE" dirty="0"/>
          </a:p>
          <a:p>
            <a:pPr lvl="1"/>
            <a:endParaRPr lang="de-DE" dirty="0"/>
          </a:p>
          <a:p>
            <a:pPr lvl="2"/>
            <a:endParaRPr lang="de-DE" dirty="0"/>
          </a:p>
          <a:p>
            <a:pPr lvl="2"/>
            <a:endParaRPr lang="de-DE" dirty="0"/>
          </a:p>
          <a:p>
            <a:pPr lvl="1"/>
            <a:endParaRPr lang="de-DE" dirty="0"/>
          </a:p>
          <a:p>
            <a:pPr lvl="1"/>
            <a:endParaRPr lang="de-DE" dirty="0"/>
          </a:p>
          <a:p>
            <a:pPr lvl="1"/>
            <a:endParaRPr lang="de-DE" dirty="0"/>
          </a:p>
        </p:txBody>
      </p:sp>
      <p:sp>
        <p:nvSpPr>
          <p:cNvPr id="13" name="Inhaltsplatzhalter 2">
            <a:extLst>
              <a:ext uri="{FF2B5EF4-FFF2-40B4-BE49-F238E27FC236}">
                <a16:creationId xmlns:a16="http://schemas.microsoft.com/office/drawing/2014/main" id="{2846F3D1-2530-41C7-98C1-FEB58693BDD3}"/>
              </a:ext>
            </a:extLst>
          </p:cNvPr>
          <p:cNvSpPr>
            <a:spLocks noGrp="1"/>
          </p:cNvSpPr>
          <p:nvPr>
            <p:ph sz="half" idx="18" hasCustomPrompt="1"/>
          </p:nvPr>
        </p:nvSpPr>
        <p:spPr>
          <a:xfrm>
            <a:off x="6203950" y="1752293"/>
            <a:ext cx="5085882" cy="4413557"/>
          </a:xfrm>
        </p:spPr>
        <p:txBody>
          <a:bodyPr lIns="0" tIns="0">
            <a:noAutofit/>
          </a:bodyPr>
          <a:lstStyle>
            <a:lvl1pPr marL="177800" indent="-177800">
              <a:lnSpc>
                <a:spcPct val="110000"/>
              </a:lnSpc>
              <a:spcBef>
                <a:spcPts val="1500"/>
              </a:spcBef>
              <a:buClr>
                <a:schemeClr val="tx2"/>
              </a:buClr>
              <a:buFont typeface="Arial" panose="020B0604020202020204" pitchFamily="34" charset="0"/>
              <a:buChar char="•"/>
              <a:defRPr/>
            </a:lvl1pPr>
            <a:lvl2pPr marL="742950" marR="0"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sz="1800"/>
            </a:lvl2pPr>
            <a:lvl3pPr marL="914400" marR="0" indent="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None/>
              <a:tabLst/>
              <a:defRPr sz="1800"/>
            </a:lvl3pPr>
            <a:lvl4pPr marL="1371600" indent="0">
              <a:buNone/>
              <a:defRPr/>
            </a:lvl4pPr>
            <a:lvl5pPr marL="1828800" indent="0">
              <a:buNone/>
              <a:defRPr/>
            </a:lvl5pPr>
          </a:lstStyle>
          <a:p>
            <a:pPr lvl="0"/>
            <a:r>
              <a:rPr lang="de-DE" dirty="0"/>
              <a:t>Text eingeben, Headlines bitte in Segoe UI </a:t>
            </a:r>
            <a:r>
              <a:rPr lang="de-DE" dirty="0" err="1"/>
              <a:t>Semibold</a:t>
            </a:r>
            <a:endParaRPr lang="de-DE" dirty="0"/>
          </a:p>
          <a:p>
            <a:pPr marL="742950" marR="0" lvl="1"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marL="1200150" marR="0" lvl="2" indent="-28575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lvl="2"/>
            <a:endParaRPr lang="de-DE" dirty="0"/>
          </a:p>
          <a:p>
            <a:pPr lvl="1"/>
            <a:endParaRPr lang="de-DE" dirty="0"/>
          </a:p>
          <a:p>
            <a:pPr lvl="2"/>
            <a:endParaRPr lang="de-DE" dirty="0"/>
          </a:p>
          <a:p>
            <a:pPr lvl="1"/>
            <a:endParaRPr lang="de-DE" dirty="0"/>
          </a:p>
          <a:p>
            <a:pPr lvl="2"/>
            <a:endParaRPr lang="de-DE" dirty="0"/>
          </a:p>
          <a:p>
            <a:pPr lvl="2"/>
            <a:endParaRPr lang="de-DE" dirty="0"/>
          </a:p>
          <a:p>
            <a:pPr lvl="1"/>
            <a:endParaRPr lang="de-DE" dirty="0"/>
          </a:p>
          <a:p>
            <a:pPr lvl="1"/>
            <a:endParaRPr lang="de-DE" dirty="0"/>
          </a:p>
          <a:p>
            <a:pPr lvl="1"/>
            <a:endParaRPr lang="de-DE" dirty="0"/>
          </a:p>
        </p:txBody>
      </p:sp>
    </p:spTree>
    <p:extLst>
      <p:ext uri="{BB962C8B-B14F-4D97-AF65-F5344CB8AC3E}">
        <p14:creationId xmlns:p14="http://schemas.microsoft.com/office/powerpoint/2010/main" val="4278804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 Arbeit einspaltig">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4173431-ECA3-4D17-8364-CAF5B0D6E0A6}"/>
              </a:ext>
            </a:extLst>
          </p:cNvPr>
          <p:cNvSpPr>
            <a:spLocks noGrp="1"/>
          </p:cNvSpPr>
          <p:nvPr>
            <p:ph type="sldNum" sz="quarter" idx="12"/>
          </p:nvPr>
        </p:nvSpPr>
        <p:spPr/>
        <p:txBody>
          <a:bodyPr/>
          <a:lstStyle/>
          <a:p>
            <a:fld id="{A59674C4-26AA-4586-96B7-67E2BCF60257}" type="slidenum">
              <a:rPr lang="de-DE" smtClean="0"/>
              <a:t>‹Nr.›</a:t>
            </a:fld>
            <a:endParaRPr lang="de-DE"/>
          </a:p>
        </p:txBody>
      </p:sp>
      <p:sp>
        <p:nvSpPr>
          <p:cNvPr id="17" name="Rechteck 16">
            <a:extLst>
              <a:ext uri="{FF2B5EF4-FFF2-40B4-BE49-F238E27FC236}">
                <a16:creationId xmlns:a16="http://schemas.microsoft.com/office/drawing/2014/main" id="{1B7B5F93-3326-4E07-92EF-524459B70D89}"/>
              </a:ext>
            </a:extLst>
          </p:cNvPr>
          <p:cNvSpPr/>
          <p:nvPr userDrawn="1"/>
        </p:nvSpPr>
        <p:spPr>
          <a:xfrm>
            <a:off x="10347158" y="670740"/>
            <a:ext cx="1844840" cy="665143"/>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light" panose="020B0402040204020203" pitchFamily="34" charset="0"/>
            </a:endParaRPr>
          </a:p>
        </p:txBody>
      </p:sp>
      <p:pic>
        <p:nvPicPr>
          <p:cNvPr id="18" name="Grafik 17">
            <a:extLst>
              <a:ext uri="{FF2B5EF4-FFF2-40B4-BE49-F238E27FC236}">
                <a16:creationId xmlns:a16="http://schemas.microsoft.com/office/drawing/2014/main" id="{38EDC0F2-592C-4E51-993D-214F01893EE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82352" y="780077"/>
            <a:ext cx="462322" cy="462322"/>
          </a:xfrm>
          <a:prstGeom prst="rect">
            <a:avLst/>
          </a:prstGeom>
        </p:spPr>
      </p:pic>
      <p:sp>
        <p:nvSpPr>
          <p:cNvPr id="19" name="Rechteck 18">
            <a:extLst>
              <a:ext uri="{FF2B5EF4-FFF2-40B4-BE49-F238E27FC236}">
                <a16:creationId xmlns:a16="http://schemas.microsoft.com/office/drawing/2014/main" id="{260324F8-F08E-4872-9388-82B51293FC71}"/>
              </a:ext>
            </a:extLst>
          </p:cNvPr>
          <p:cNvSpPr/>
          <p:nvPr userDrawn="1"/>
        </p:nvSpPr>
        <p:spPr>
          <a:xfrm>
            <a:off x="10453036" y="789460"/>
            <a:ext cx="825072" cy="363818"/>
          </a:xfrm>
          <a:prstGeom prst="rect">
            <a:avLst/>
          </a:prstGeom>
        </p:spPr>
        <p:txBody>
          <a:bodyPr wrap="square">
            <a:spAutoFit/>
          </a:bodyPr>
          <a:lstStyle/>
          <a:p>
            <a:pPr marL="0" lvl="1" algn="r">
              <a:lnSpc>
                <a:spcPts val="2400"/>
              </a:lnSpc>
            </a:pPr>
            <a:r>
              <a:rPr lang="de-DE" altLang="de-DE" sz="1400" dirty="0">
                <a:latin typeface="Segoe UI Semilight" panose="020B0402040204020203" pitchFamily="34" charset="0"/>
              </a:rPr>
              <a:t>ARBEIT</a:t>
            </a:r>
          </a:p>
        </p:txBody>
      </p:sp>
      <p:sp>
        <p:nvSpPr>
          <p:cNvPr id="23" name="Titel 1">
            <a:extLst>
              <a:ext uri="{FF2B5EF4-FFF2-40B4-BE49-F238E27FC236}">
                <a16:creationId xmlns:a16="http://schemas.microsoft.com/office/drawing/2014/main" id="{1121656F-C873-4116-87D1-D9F3E6C41EC1}"/>
              </a:ext>
            </a:extLst>
          </p:cNvPr>
          <p:cNvSpPr>
            <a:spLocks noGrp="1"/>
          </p:cNvSpPr>
          <p:nvPr>
            <p:ph type="title" hasCustomPrompt="1"/>
          </p:nvPr>
        </p:nvSpPr>
        <p:spPr>
          <a:xfrm>
            <a:off x="623967" y="674984"/>
            <a:ext cx="8352765" cy="631240"/>
          </a:xfrm>
        </p:spPr>
        <p:txBody>
          <a:bodyPr lIns="0" tIns="0"/>
          <a:lstStyle>
            <a:lvl1pPr>
              <a:defRPr/>
            </a:lvl1pPr>
          </a:lstStyle>
          <a:p>
            <a:r>
              <a:rPr lang="de-DE" dirty="0"/>
              <a:t>Titelmasterformat durch Klicken bearbeiten, </a:t>
            </a:r>
            <a:br>
              <a:rPr lang="de-DE" dirty="0"/>
            </a:br>
            <a:r>
              <a:rPr lang="de-DE" dirty="0"/>
              <a:t>zweizeilig möglich</a:t>
            </a:r>
          </a:p>
        </p:txBody>
      </p:sp>
      <p:sp>
        <p:nvSpPr>
          <p:cNvPr id="24" name="Textplatzhalter 8">
            <a:extLst>
              <a:ext uri="{FF2B5EF4-FFF2-40B4-BE49-F238E27FC236}">
                <a16:creationId xmlns:a16="http://schemas.microsoft.com/office/drawing/2014/main" id="{BDC5C144-650D-44B5-817E-65C4A8E4BBFB}"/>
              </a:ext>
            </a:extLst>
          </p:cNvPr>
          <p:cNvSpPr>
            <a:spLocks noGrp="1"/>
          </p:cNvSpPr>
          <p:nvPr>
            <p:ph type="body" sz="quarter" idx="17" hasCustomPrompt="1"/>
          </p:nvPr>
        </p:nvSpPr>
        <p:spPr>
          <a:xfrm>
            <a:off x="625605" y="202566"/>
            <a:ext cx="8681553" cy="278460"/>
          </a:xfrm>
        </p:spPr>
        <p:txBody>
          <a:bodyPr lIns="0" tIns="0">
            <a:normAutofit/>
          </a:bodyPr>
          <a:lstStyle>
            <a:lvl1pPr marL="0" indent="0">
              <a:buNone/>
              <a:defRPr sz="1400">
                <a:latin typeface="Segoe UI Semilight" panose="020B0402040204020203" pitchFamily="34" charset="0"/>
                <a:cs typeface="Segoe UI Semilight" panose="020B04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1.1  |  GLIEDERUNGSPUNKT EINGEBEN IN GROSSBUCHSTABEN, Zahl bitte in Segoe UI </a:t>
            </a:r>
            <a:r>
              <a:rPr lang="de-DE" dirty="0" err="1"/>
              <a:t>Semibold</a:t>
            </a:r>
            <a:endParaRPr lang="de-DE" dirty="0"/>
          </a:p>
        </p:txBody>
      </p:sp>
      <p:sp>
        <p:nvSpPr>
          <p:cNvPr id="11" name="Fußzeilenplatzhalter 4">
            <a:extLst>
              <a:ext uri="{FF2B5EF4-FFF2-40B4-BE49-F238E27FC236}">
                <a16:creationId xmlns:a16="http://schemas.microsoft.com/office/drawing/2014/main" id="{F9268029-7561-485E-89A2-AC34A6976796}"/>
              </a:ext>
            </a:extLst>
          </p:cNvPr>
          <p:cNvSpPr>
            <a:spLocks noGrp="1"/>
          </p:cNvSpPr>
          <p:nvPr>
            <p:ph type="ftr" sz="quarter" idx="11"/>
          </p:nvPr>
        </p:nvSpPr>
        <p:spPr>
          <a:xfrm>
            <a:off x="3709179" y="6407264"/>
            <a:ext cx="5597979" cy="365125"/>
          </a:xfrm>
        </p:spPr>
        <p:txBody>
          <a:bodyPr/>
          <a:lstStyle/>
          <a:p>
            <a:endParaRPr lang="de-DE"/>
          </a:p>
        </p:txBody>
      </p:sp>
      <p:sp>
        <p:nvSpPr>
          <p:cNvPr id="10" name="Inhaltsplatzhalter 2">
            <a:extLst>
              <a:ext uri="{FF2B5EF4-FFF2-40B4-BE49-F238E27FC236}">
                <a16:creationId xmlns:a16="http://schemas.microsoft.com/office/drawing/2014/main" id="{2846F3D1-2530-41C7-98C1-FEB58693BDD3}"/>
              </a:ext>
            </a:extLst>
          </p:cNvPr>
          <p:cNvSpPr>
            <a:spLocks noGrp="1"/>
          </p:cNvSpPr>
          <p:nvPr>
            <p:ph sz="half" idx="18" hasCustomPrompt="1"/>
          </p:nvPr>
        </p:nvSpPr>
        <p:spPr>
          <a:xfrm>
            <a:off x="658813" y="1752293"/>
            <a:ext cx="10909300" cy="4413557"/>
          </a:xfrm>
        </p:spPr>
        <p:txBody>
          <a:bodyPr lIns="0" tIns="0">
            <a:noAutofit/>
          </a:bodyPr>
          <a:lstStyle>
            <a:lvl1pPr marL="177800" indent="-177800">
              <a:lnSpc>
                <a:spcPct val="110000"/>
              </a:lnSpc>
              <a:spcBef>
                <a:spcPts val="1500"/>
              </a:spcBef>
              <a:buClr>
                <a:schemeClr val="tx2"/>
              </a:buClr>
              <a:buFont typeface="Arial" panose="020B0604020202020204" pitchFamily="34" charset="0"/>
              <a:buChar char="•"/>
              <a:defRPr/>
            </a:lvl1pPr>
            <a:lvl2pPr marL="742950" marR="0"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sz="1800"/>
            </a:lvl2pPr>
            <a:lvl3pPr marL="914400" marR="0" indent="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None/>
              <a:tabLst/>
              <a:defRPr sz="1800"/>
            </a:lvl3pPr>
            <a:lvl4pPr marL="1371600" indent="0">
              <a:buNone/>
              <a:defRPr/>
            </a:lvl4pPr>
            <a:lvl5pPr marL="1828800" indent="0">
              <a:buNone/>
              <a:defRPr/>
            </a:lvl5pPr>
          </a:lstStyle>
          <a:p>
            <a:pPr lvl="0"/>
            <a:r>
              <a:rPr lang="de-DE" dirty="0"/>
              <a:t>Text eingeben, Headlines bitte in Segoe UI </a:t>
            </a:r>
            <a:r>
              <a:rPr lang="de-DE" dirty="0" err="1"/>
              <a:t>Semibold</a:t>
            </a:r>
            <a:endParaRPr lang="de-DE" dirty="0"/>
          </a:p>
          <a:p>
            <a:pPr marL="742950" marR="0" lvl="1"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marL="1200150" marR="0" lvl="2" indent="-28575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lvl="2"/>
            <a:endParaRPr lang="de-DE" dirty="0"/>
          </a:p>
          <a:p>
            <a:pPr lvl="1"/>
            <a:endParaRPr lang="de-DE" dirty="0"/>
          </a:p>
          <a:p>
            <a:pPr lvl="2"/>
            <a:endParaRPr lang="de-DE" dirty="0"/>
          </a:p>
          <a:p>
            <a:pPr lvl="1"/>
            <a:endParaRPr lang="de-DE" dirty="0"/>
          </a:p>
          <a:p>
            <a:pPr lvl="2"/>
            <a:endParaRPr lang="de-DE" dirty="0"/>
          </a:p>
          <a:p>
            <a:pPr lvl="2"/>
            <a:endParaRPr lang="de-DE" dirty="0"/>
          </a:p>
          <a:p>
            <a:pPr lvl="1"/>
            <a:endParaRPr lang="de-DE" dirty="0"/>
          </a:p>
          <a:p>
            <a:pPr lvl="1"/>
            <a:endParaRPr lang="de-DE" dirty="0"/>
          </a:p>
          <a:p>
            <a:pPr lvl="1"/>
            <a:endParaRPr lang="de-DE" dirty="0"/>
          </a:p>
        </p:txBody>
      </p:sp>
    </p:spTree>
    <p:extLst>
      <p:ext uri="{BB962C8B-B14F-4D97-AF65-F5344CB8AC3E}">
        <p14:creationId xmlns:p14="http://schemas.microsoft.com/office/powerpoint/2010/main" val="3809229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 Wasser zweispaltig">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4173431-ECA3-4D17-8364-CAF5B0D6E0A6}"/>
              </a:ext>
            </a:extLst>
          </p:cNvPr>
          <p:cNvSpPr>
            <a:spLocks noGrp="1"/>
          </p:cNvSpPr>
          <p:nvPr>
            <p:ph type="sldNum" sz="quarter" idx="12"/>
          </p:nvPr>
        </p:nvSpPr>
        <p:spPr/>
        <p:txBody>
          <a:bodyPr/>
          <a:lstStyle/>
          <a:p>
            <a:fld id="{A59674C4-26AA-4586-96B7-67E2BCF60257}" type="slidenum">
              <a:rPr lang="de-DE" smtClean="0"/>
              <a:t>‹Nr.›</a:t>
            </a:fld>
            <a:endParaRPr lang="de-DE"/>
          </a:p>
        </p:txBody>
      </p:sp>
      <p:sp>
        <p:nvSpPr>
          <p:cNvPr id="18" name="Titel 1">
            <a:extLst>
              <a:ext uri="{FF2B5EF4-FFF2-40B4-BE49-F238E27FC236}">
                <a16:creationId xmlns:a16="http://schemas.microsoft.com/office/drawing/2014/main" id="{1121656F-C873-4116-87D1-D9F3E6C41EC1}"/>
              </a:ext>
            </a:extLst>
          </p:cNvPr>
          <p:cNvSpPr>
            <a:spLocks noGrp="1"/>
          </p:cNvSpPr>
          <p:nvPr>
            <p:ph type="title" hasCustomPrompt="1"/>
          </p:nvPr>
        </p:nvSpPr>
        <p:spPr>
          <a:xfrm>
            <a:off x="623967" y="674984"/>
            <a:ext cx="9032989" cy="631240"/>
          </a:xfrm>
        </p:spPr>
        <p:txBody>
          <a:bodyPr lIns="0" tIns="0"/>
          <a:lstStyle>
            <a:lvl1pPr>
              <a:defRPr/>
            </a:lvl1pPr>
          </a:lstStyle>
          <a:p>
            <a:r>
              <a:rPr lang="de-DE" dirty="0"/>
              <a:t>Titelmasterformat durch Klicken bearbeiten, </a:t>
            </a:r>
            <a:br>
              <a:rPr lang="de-DE" dirty="0"/>
            </a:br>
            <a:r>
              <a:rPr lang="de-DE" dirty="0"/>
              <a:t>zweizeilig möglich</a:t>
            </a:r>
          </a:p>
        </p:txBody>
      </p:sp>
      <p:sp>
        <p:nvSpPr>
          <p:cNvPr id="19" name="Textplatzhalter 8">
            <a:extLst>
              <a:ext uri="{FF2B5EF4-FFF2-40B4-BE49-F238E27FC236}">
                <a16:creationId xmlns:a16="http://schemas.microsoft.com/office/drawing/2014/main" id="{BDC5C144-650D-44B5-817E-65C4A8E4BBFB}"/>
              </a:ext>
            </a:extLst>
          </p:cNvPr>
          <p:cNvSpPr>
            <a:spLocks noGrp="1"/>
          </p:cNvSpPr>
          <p:nvPr>
            <p:ph type="body" sz="quarter" idx="15" hasCustomPrompt="1"/>
          </p:nvPr>
        </p:nvSpPr>
        <p:spPr>
          <a:xfrm>
            <a:off x="625605" y="202566"/>
            <a:ext cx="8681553" cy="278460"/>
          </a:xfrm>
        </p:spPr>
        <p:txBody>
          <a:bodyPr lIns="0" tIns="0">
            <a:normAutofit/>
          </a:bodyPr>
          <a:lstStyle>
            <a:lvl1pPr marL="0" indent="0">
              <a:buNone/>
              <a:defRPr sz="1400">
                <a:latin typeface="Segoe UI Semilight" panose="020B0402040204020203" pitchFamily="34" charset="0"/>
                <a:cs typeface="Segoe UI Semilight" panose="020B04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1.1  |  GLIEDERUNGSPUNKT EINGEBEN IN GROSSBUCHSTABEN, Zahl bitte in Segoe UI </a:t>
            </a:r>
            <a:r>
              <a:rPr lang="de-DE" dirty="0" err="1"/>
              <a:t>Semibold</a:t>
            </a:r>
            <a:endParaRPr lang="de-DE" dirty="0"/>
          </a:p>
        </p:txBody>
      </p:sp>
      <p:sp>
        <p:nvSpPr>
          <p:cNvPr id="21" name="Rechteck 20">
            <a:extLst>
              <a:ext uri="{FF2B5EF4-FFF2-40B4-BE49-F238E27FC236}">
                <a16:creationId xmlns:a16="http://schemas.microsoft.com/office/drawing/2014/main" id="{FCABE6F9-A174-4590-A02D-CD4B1E0CD219}"/>
              </a:ext>
            </a:extLst>
          </p:cNvPr>
          <p:cNvSpPr/>
          <p:nvPr userDrawn="1"/>
        </p:nvSpPr>
        <p:spPr>
          <a:xfrm>
            <a:off x="10270156" y="670740"/>
            <a:ext cx="1921842" cy="665143"/>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light" panose="020B0402040204020203" pitchFamily="34" charset="0"/>
            </a:endParaRPr>
          </a:p>
        </p:txBody>
      </p:sp>
      <p:pic>
        <p:nvPicPr>
          <p:cNvPr id="22" name="Grafik 21">
            <a:extLst>
              <a:ext uri="{FF2B5EF4-FFF2-40B4-BE49-F238E27FC236}">
                <a16:creationId xmlns:a16="http://schemas.microsoft.com/office/drawing/2014/main" id="{5AC49EBA-F2B2-4814-9183-C35713B6CD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82352" y="780077"/>
            <a:ext cx="462322" cy="462322"/>
          </a:xfrm>
          <a:prstGeom prst="rect">
            <a:avLst/>
          </a:prstGeom>
        </p:spPr>
      </p:pic>
      <p:sp>
        <p:nvSpPr>
          <p:cNvPr id="23" name="Rechteck 22">
            <a:extLst>
              <a:ext uri="{FF2B5EF4-FFF2-40B4-BE49-F238E27FC236}">
                <a16:creationId xmlns:a16="http://schemas.microsoft.com/office/drawing/2014/main" id="{4B986169-7C6C-46C8-A8F2-8EC59353658A}"/>
              </a:ext>
            </a:extLst>
          </p:cNvPr>
          <p:cNvSpPr/>
          <p:nvPr userDrawn="1"/>
        </p:nvSpPr>
        <p:spPr>
          <a:xfrm>
            <a:off x="10202779" y="789460"/>
            <a:ext cx="1075329" cy="363818"/>
          </a:xfrm>
          <a:prstGeom prst="rect">
            <a:avLst/>
          </a:prstGeom>
        </p:spPr>
        <p:txBody>
          <a:bodyPr wrap="square">
            <a:spAutoFit/>
          </a:bodyPr>
          <a:lstStyle/>
          <a:p>
            <a:pPr marL="0" lvl="1" algn="r">
              <a:lnSpc>
                <a:spcPts val="2400"/>
              </a:lnSpc>
            </a:pPr>
            <a:r>
              <a:rPr lang="de-DE" altLang="de-DE" sz="1400" dirty="0">
                <a:latin typeface="Segoe UI Semilight" panose="020B0402040204020203" pitchFamily="34" charset="0"/>
              </a:rPr>
              <a:t>WASSER</a:t>
            </a:r>
          </a:p>
        </p:txBody>
      </p:sp>
      <p:sp>
        <p:nvSpPr>
          <p:cNvPr id="12" name="Fußzeilenplatzhalter 4">
            <a:extLst>
              <a:ext uri="{FF2B5EF4-FFF2-40B4-BE49-F238E27FC236}">
                <a16:creationId xmlns:a16="http://schemas.microsoft.com/office/drawing/2014/main" id="{F9268029-7561-485E-89A2-AC34A6976796}"/>
              </a:ext>
            </a:extLst>
          </p:cNvPr>
          <p:cNvSpPr>
            <a:spLocks noGrp="1"/>
          </p:cNvSpPr>
          <p:nvPr>
            <p:ph type="ftr" sz="quarter" idx="11"/>
          </p:nvPr>
        </p:nvSpPr>
        <p:spPr>
          <a:xfrm>
            <a:off x="3709179" y="6407264"/>
            <a:ext cx="5597979" cy="365125"/>
          </a:xfrm>
        </p:spPr>
        <p:txBody>
          <a:bodyPr/>
          <a:lstStyle/>
          <a:p>
            <a:endParaRPr lang="de-DE"/>
          </a:p>
        </p:txBody>
      </p:sp>
      <p:sp>
        <p:nvSpPr>
          <p:cNvPr id="11" name="Inhaltsplatzhalter 2">
            <a:extLst>
              <a:ext uri="{FF2B5EF4-FFF2-40B4-BE49-F238E27FC236}">
                <a16:creationId xmlns:a16="http://schemas.microsoft.com/office/drawing/2014/main" id="{2846F3D1-2530-41C7-98C1-FEB58693BDD3}"/>
              </a:ext>
            </a:extLst>
          </p:cNvPr>
          <p:cNvSpPr>
            <a:spLocks noGrp="1"/>
          </p:cNvSpPr>
          <p:nvPr>
            <p:ph sz="half" idx="17" hasCustomPrompt="1"/>
          </p:nvPr>
        </p:nvSpPr>
        <p:spPr>
          <a:xfrm>
            <a:off x="658813" y="1752293"/>
            <a:ext cx="5085882" cy="4413557"/>
          </a:xfrm>
        </p:spPr>
        <p:txBody>
          <a:bodyPr lIns="0" tIns="0">
            <a:noAutofit/>
          </a:bodyPr>
          <a:lstStyle>
            <a:lvl1pPr marL="177800" indent="-177800">
              <a:lnSpc>
                <a:spcPct val="110000"/>
              </a:lnSpc>
              <a:spcBef>
                <a:spcPts val="1500"/>
              </a:spcBef>
              <a:buClr>
                <a:schemeClr val="tx2"/>
              </a:buClr>
              <a:buFont typeface="Arial" panose="020B0604020202020204" pitchFamily="34" charset="0"/>
              <a:buChar char="•"/>
              <a:defRPr/>
            </a:lvl1pPr>
            <a:lvl2pPr marL="742950" marR="0"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sz="1800"/>
            </a:lvl2pPr>
            <a:lvl3pPr marL="914400" marR="0" indent="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None/>
              <a:tabLst/>
              <a:defRPr sz="1800"/>
            </a:lvl3pPr>
            <a:lvl4pPr marL="1371600" indent="0">
              <a:buNone/>
              <a:defRPr/>
            </a:lvl4pPr>
            <a:lvl5pPr marL="1828800" indent="0">
              <a:buNone/>
              <a:defRPr/>
            </a:lvl5pPr>
          </a:lstStyle>
          <a:p>
            <a:pPr lvl="0"/>
            <a:r>
              <a:rPr lang="de-DE" dirty="0"/>
              <a:t>Text eingeben, Headlines bitte in Segoe UI </a:t>
            </a:r>
            <a:r>
              <a:rPr lang="de-DE" dirty="0" err="1"/>
              <a:t>Semibold</a:t>
            </a:r>
            <a:endParaRPr lang="de-DE" dirty="0"/>
          </a:p>
          <a:p>
            <a:pPr marL="742950" marR="0" lvl="1"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marL="1200150" marR="0" lvl="2" indent="-28575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lvl="2"/>
            <a:endParaRPr lang="de-DE" dirty="0"/>
          </a:p>
          <a:p>
            <a:pPr lvl="1"/>
            <a:endParaRPr lang="de-DE" dirty="0"/>
          </a:p>
          <a:p>
            <a:pPr lvl="2"/>
            <a:endParaRPr lang="de-DE" dirty="0"/>
          </a:p>
          <a:p>
            <a:pPr lvl="1"/>
            <a:endParaRPr lang="de-DE" dirty="0"/>
          </a:p>
          <a:p>
            <a:pPr lvl="2"/>
            <a:endParaRPr lang="de-DE" dirty="0"/>
          </a:p>
          <a:p>
            <a:pPr lvl="2"/>
            <a:endParaRPr lang="de-DE" dirty="0"/>
          </a:p>
          <a:p>
            <a:pPr lvl="1"/>
            <a:endParaRPr lang="de-DE" dirty="0"/>
          </a:p>
          <a:p>
            <a:pPr lvl="1"/>
            <a:endParaRPr lang="de-DE" dirty="0"/>
          </a:p>
          <a:p>
            <a:pPr lvl="1"/>
            <a:endParaRPr lang="de-DE" dirty="0"/>
          </a:p>
        </p:txBody>
      </p:sp>
      <p:sp>
        <p:nvSpPr>
          <p:cNvPr id="13" name="Inhaltsplatzhalter 2">
            <a:extLst>
              <a:ext uri="{FF2B5EF4-FFF2-40B4-BE49-F238E27FC236}">
                <a16:creationId xmlns:a16="http://schemas.microsoft.com/office/drawing/2014/main" id="{2846F3D1-2530-41C7-98C1-FEB58693BDD3}"/>
              </a:ext>
            </a:extLst>
          </p:cNvPr>
          <p:cNvSpPr>
            <a:spLocks noGrp="1"/>
          </p:cNvSpPr>
          <p:nvPr>
            <p:ph sz="half" idx="18" hasCustomPrompt="1"/>
          </p:nvPr>
        </p:nvSpPr>
        <p:spPr>
          <a:xfrm>
            <a:off x="6203950" y="1752293"/>
            <a:ext cx="5085882" cy="4413557"/>
          </a:xfrm>
        </p:spPr>
        <p:txBody>
          <a:bodyPr lIns="0" tIns="0">
            <a:noAutofit/>
          </a:bodyPr>
          <a:lstStyle>
            <a:lvl1pPr marL="177800" indent="-177800">
              <a:lnSpc>
                <a:spcPct val="110000"/>
              </a:lnSpc>
              <a:spcBef>
                <a:spcPts val="1500"/>
              </a:spcBef>
              <a:buClr>
                <a:schemeClr val="tx2"/>
              </a:buClr>
              <a:buFont typeface="Arial" panose="020B0604020202020204" pitchFamily="34" charset="0"/>
              <a:buChar char="•"/>
              <a:defRPr/>
            </a:lvl1pPr>
            <a:lvl2pPr marL="742950" marR="0"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sz="1800"/>
            </a:lvl2pPr>
            <a:lvl3pPr marL="914400" marR="0" indent="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None/>
              <a:tabLst/>
              <a:defRPr sz="1800"/>
            </a:lvl3pPr>
            <a:lvl4pPr marL="1371600" indent="0">
              <a:buNone/>
              <a:defRPr/>
            </a:lvl4pPr>
            <a:lvl5pPr marL="1828800" indent="0">
              <a:buNone/>
              <a:defRPr/>
            </a:lvl5pPr>
          </a:lstStyle>
          <a:p>
            <a:pPr lvl="0"/>
            <a:r>
              <a:rPr lang="de-DE" dirty="0"/>
              <a:t>Text eingeben, Headlines bitte in Segoe UI </a:t>
            </a:r>
            <a:r>
              <a:rPr lang="de-DE" dirty="0" err="1"/>
              <a:t>Semibold</a:t>
            </a:r>
            <a:endParaRPr lang="de-DE" dirty="0"/>
          </a:p>
          <a:p>
            <a:pPr marL="742950" marR="0" lvl="1"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marL="1200150" marR="0" lvl="2" indent="-28575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lvl="2"/>
            <a:endParaRPr lang="de-DE" dirty="0"/>
          </a:p>
          <a:p>
            <a:pPr lvl="1"/>
            <a:endParaRPr lang="de-DE" dirty="0"/>
          </a:p>
          <a:p>
            <a:pPr lvl="2"/>
            <a:endParaRPr lang="de-DE" dirty="0"/>
          </a:p>
          <a:p>
            <a:pPr lvl="1"/>
            <a:endParaRPr lang="de-DE" dirty="0"/>
          </a:p>
          <a:p>
            <a:pPr lvl="2"/>
            <a:endParaRPr lang="de-DE" dirty="0"/>
          </a:p>
          <a:p>
            <a:pPr lvl="2"/>
            <a:endParaRPr lang="de-DE" dirty="0"/>
          </a:p>
          <a:p>
            <a:pPr lvl="1"/>
            <a:endParaRPr lang="de-DE" dirty="0"/>
          </a:p>
          <a:p>
            <a:pPr lvl="1"/>
            <a:endParaRPr lang="de-DE" dirty="0"/>
          </a:p>
          <a:p>
            <a:pPr lvl="1"/>
            <a:endParaRPr lang="de-DE" dirty="0"/>
          </a:p>
        </p:txBody>
      </p:sp>
    </p:spTree>
    <p:extLst>
      <p:ext uri="{BB962C8B-B14F-4D97-AF65-F5344CB8AC3E}">
        <p14:creationId xmlns:p14="http://schemas.microsoft.com/office/powerpoint/2010/main" val="3527434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 Wasser einspaltig">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4173431-ECA3-4D17-8364-CAF5B0D6E0A6}"/>
              </a:ext>
            </a:extLst>
          </p:cNvPr>
          <p:cNvSpPr>
            <a:spLocks noGrp="1"/>
          </p:cNvSpPr>
          <p:nvPr>
            <p:ph type="sldNum" sz="quarter" idx="12"/>
          </p:nvPr>
        </p:nvSpPr>
        <p:spPr/>
        <p:txBody>
          <a:bodyPr/>
          <a:lstStyle/>
          <a:p>
            <a:fld id="{A59674C4-26AA-4586-96B7-67E2BCF60257}" type="slidenum">
              <a:rPr lang="de-DE" smtClean="0"/>
              <a:t>‹Nr.›</a:t>
            </a:fld>
            <a:endParaRPr lang="de-DE"/>
          </a:p>
        </p:txBody>
      </p:sp>
      <p:sp>
        <p:nvSpPr>
          <p:cNvPr id="14" name="Rechteck 13">
            <a:extLst>
              <a:ext uri="{FF2B5EF4-FFF2-40B4-BE49-F238E27FC236}">
                <a16:creationId xmlns:a16="http://schemas.microsoft.com/office/drawing/2014/main" id="{FCABE6F9-A174-4590-A02D-CD4B1E0CD219}"/>
              </a:ext>
            </a:extLst>
          </p:cNvPr>
          <p:cNvSpPr/>
          <p:nvPr userDrawn="1"/>
        </p:nvSpPr>
        <p:spPr>
          <a:xfrm>
            <a:off x="10270156" y="670740"/>
            <a:ext cx="1921842" cy="665143"/>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light" panose="020B0402040204020203" pitchFamily="34" charset="0"/>
            </a:endParaRPr>
          </a:p>
        </p:txBody>
      </p:sp>
      <p:pic>
        <p:nvPicPr>
          <p:cNvPr id="15" name="Grafik 14">
            <a:extLst>
              <a:ext uri="{FF2B5EF4-FFF2-40B4-BE49-F238E27FC236}">
                <a16:creationId xmlns:a16="http://schemas.microsoft.com/office/drawing/2014/main" id="{5AC49EBA-F2B2-4814-9183-C35713B6CD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82352" y="780077"/>
            <a:ext cx="462322" cy="462322"/>
          </a:xfrm>
          <a:prstGeom prst="rect">
            <a:avLst/>
          </a:prstGeom>
        </p:spPr>
      </p:pic>
      <p:sp>
        <p:nvSpPr>
          <p:cNvPr id="16" name="Rechteck 15">
            <a:extLst>
              <a:ext uri="{FF2B5EF4-FFF2-40B4-BE49-F238E27FC236}">
                <a16:creationId xmlns:a16="http://schemas.microsoft.com/office/drawing/2014/main" id="{4B986169-7C6C-46C8-A8F2-8EC59353658A}"/>
              </a:ext>
            </a:extLst>
          </p:cNvPr>
          <p:cNvSpPr/>
          <p:nvPr userDrawn="1"/>
        </p:nvSpPr>
        <p:spPr>
          <a:xfrm>
            <a:off x="10202779" y="789460"/>
            <a:ext cx="1075329" cy="363818"/>
          </a:xfrm>
          <a:prstGeom prst="rect">
            <a:avLst/>
          </a:prstGeom>
        </p:spPr>
        <p:txBody>
          <a:bodyPr wrap="square">
            <a:spAutoFit/>
          </a:bodyPr>
          <a:lstStyle/>
          <a:p>
            <a:pPr marL="0" lvl="1" algn="r">
              <a:lnSpc>
                <a:spcPts val="2400"/>
              </a:lnSpc>
            </a:pPr>
            <a:r>
              <a:rPr lang="de-DE" altLang="de-DE" sz="1400" dirty="0">
                <a:latin typeface="Segoe UI Semilight" panose="020B0402040204020203" pitchFamily="34" charset="0"/>
              </a:rPr>
              <a:t>WASSER</a:t>
            </a:r>
          </a:p>
        </p:txBody>
      </p:sp>
      <p:sp>
        <p:nvSpPr>
          <p:cNvPr id="17" name="Titel 1">
            <a:extLst>
              <a:ext uri="{FF2B5EF4-FFF2-40B4-BE49-F238E27FC236}">
                <a16:creationId xmlns:a16="http://schemas.microsoft.com/office/drawing/2014/main" id="{1121656F-C873-4116-87D1-D9F3E6C41EC1}"/>
              </a:ext>
            </a:extLst>
          </p:cNvPr>
          <p:cNvSpPr>
            <a:spLocks noGrp="1"/>
          </p:cNvSpPr>
          <p:nvPr>
            <p:ph type="title" hasCustomPrompt="1"/>
          </p:nvPr>
        </p:nvSpPr>
        <p:spPr>
          <a:xfrm>
            <a:off x="534759" y="674984"/>
            <a:ext cx="9388073" cy="631240"/>
          </a:xfrm>
        </p:spPr>
        <p:txBody>
          <a:bodyPr/>
          <a:lstStyle>
            <a:lvl1pPr>
              <a:defRPr/>
            </a:lvl1pPr>
          </a:lstStyle>
          <a:p>
            <a:r>
              <a:rPr lang="de-DE" dirty="0"/>
              <a:t>Titelmasterformat durch Klicken bearbeiten, </a:t>
            </a:r>
            <a:br>
              <a:rPr lang="de-DE" dirty="0"/>
            </a:br>
            <a:r>
              <a:rPr lang="de-DE" dirty="0"/>
              <a:t>zweizeilig möglich</a:t>
            </a:r>
          </a:p>
        </p:txBody>
      </p:sp>
      <p:sp>
        <p:nvSpPr>
          <p:cNvPr id="18" name="Textplatzhalter 8">
            <a:extLst>
              <a:ext uri="{FF2B5EF4-FFF2-40B4-BE49-F238E27FC236}">
                <a16:creationId xmlns:a16="http://schemas.microsoft.com/office/drawing/2014/main" id="{BDC5C144-650D-44B5-817E-65C4A8E4BBFB}"/>
              </a:ext>
            </a:extLst>
          </p:cNvPr>
          <p:cNvSpPr>
            <a:spLocks noGrp="1"/>
          </p:cNvSpPr>
          <p:nvPr>
            <p:ph type="body" sz="quarter" idx="15" hasCustomPrompt="1"/>
          </p:nvPr>
        </p:nvSpPr>
        <p:spPr>
          <a:xfrm>
            <a:off x="558699" y="202566"/>
            <a:ext cx="8681553" cy="278460"/>
          </a:xfrm>
        </p:spPr>
        <p:txBody>
          <a:bodyPr>
            <a:normAutofit/>
          </a:bodyPr>
          <a:lstStyle>
            <a:lvl1pPr marL="0" indent="0">
              <a:buNone/>
              <a:defRPr sz="1400">
                <a:latin typeface="Segoe UI Semilight" panose="020B0402040204020203" pitchFamily="34" charset="0"/>
                <a:cs typeface="Segoe UI Semilight" panose="020B04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1.1  |  GLIEDERUNGSPUNKT EINGEBEN IN GROSSBUCHSTABEN, Zahl bitte in Segoe UI </a:t>
            </a:r>
            <a:r>
              <a:rPr lang="de-DE" dirty="0" err="1"/>
              <a:t>Semibold</a:t>
            </a:r>
            <a:endParaRPr lang="de-DE" dirty="0"/>
          </a:p>
        </p:txBody>
      </p:sp>
      <p:sp>
        <p:nvSpPr>
          <p:cNvPr id="11" name="Fußzeilenplatzhalter 4">
            <a:extLst>
              <a:ext uri="{FF2B5EF4-FFF2-40B4-BE49-F238E27FC236}">
                <a16:creationId xmlns:a16="http://schemas.microsoft.com/office/drawing/2014/main" id="{F9268029-7561-485E-89A2-AC34A6976796}"/>
              </a:ext>
            </a:extLst>
          </p:cNvPr>
          <p:cNvSpPr>
            <a:spLocks noGrp="1"/>
          </p:cNvSpPr>
          <p:nvPr>
            <p:ph type="ftr" sz="quarter" idx="11"/>
          </p:nvPr>
        </p:nvSpPr>
        <p:spPr>
          <a:xfrm>
            <a:off x="3709179" y="6407264"/>
            <a:ext cx="5597979" cy="365125"/>
          </a:xfrm>
        </p:spPr>
        <p:txBody>
          <a:bodyPr/>
          <a:lstStyle/>
          <a:p>
            <a:endParaRPr lang="de-DE"/>
          </a:p>
        </p:txBody>
      </p:sp>
      <p:sp>
        <p:nvSpPr>
          <p:cNvPr id="10" name="Inhaltsplatzhalter 2">
            <a:extLst>
              <a:ext uri="{FF2B5EF4-FFF2-40B4-BE49-F238E27FC236}">
                <a16:creationId xmlns:a16="http://schemas.microsoft.com/office/drawing/2014/main" id="{2846F3D1-2530-41C7-98C1-FEB58693BDD3}"/>
              </a:ext>
            </a:extLst>
          </p:cNvPr>
          <p:cNvSpPr>
            <a:spLocks noGrp="1"/>
          </p:cNvSpPr>
          <p:nvPr>
            <p:ph sz="half" idx="18" hasCustomPrompt="1"/>
          </p:nvPr>
        </p:nvSpPr>
        <p:spPr>
          <a:xfrm>
            <a:off x="658813" y="1752293"/>
            <a:ext cx="10909300" cy="4413557"/>
          </a:xfrm>
        </p:spPr>
        <p:txBody>
          <a:bodyPr lIns="0" tIns="0">
            <a:noAutofit/>
          </a:bodyPr>
          <a:lstStyle>
            <a:lvl1pPr marL="177800" indent="-177800">
              <a:lnSpc>
                <a:spcPct val="110000"/>
              </a:lnSpc>
              <a:spcBef>
                <a:spcPts val="1500"/>
              </a:spcBef>
              <a:buClr>
                <a:schemeClr val="tx2"/>
              </a:buClr>
              <a:buFont typeface="Arial" panose="020B0604020202020204" pitchFamily="34" charset="0"/>
              <a:buChar char="•"/>
              <a:defRPr/>
            </a:lvl1pPr>
            <a:lvl2pPr marL="742950" marR="0"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sz="1800"/>
            </a:lvl2pPr>
            <a:lvl3pPr marL="914400" marR="0" indent="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None/>
              <a:tabLst/>
              <a:defRPr sz="1800"/>
            </a:lvl3pPr>
            <a:lvl4pPr marL="1371600" indent="0">
              <a:buNone/>
              <a:defRPr/>
            </a:lvl4pPr>
            <a:lvl5pPr marL="1828800" indent="0">
              <a:buNone/>
              <a:defRPr/>
            </a:lvl5pPr>
          </a:lstStyle>
          <a:p>
            <a:pPr lvl="0"/>
            <a:r>
              <a:rPr lang="de-DE" dirty="0"/>
              <a:t>Text eingeben, Headlines bitte in Segoe UI </a:t>
            </a:r>
            <a:r>
              <a:rPr lang="de-DE" dirty="0" err="1"/>
              <a:t>Semibold</a:t>
            </a:r>
            <a:endParaRPr lang="de-DE" dirty="0"/>
          </a:p>
          <a:p>
            <a:pPr marL="742950" marR="0" lvl="1"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marL="1200150" marR="0" lvl="2" indent="-28575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lvl="2"/>
            <a:endParaRPr lang="de-DE" dirty="0"/>
          </a:p>
          <a:p>
            <a:pPr lvl="1"/>
            <a:endParaRPr lang="de-DE" dirty="0"/>
          </a:p>
          <a:p>
            <a:pPr lvl="2"/>
            <a:endParaRPr lang="de-DE" dirty="0"/>
          </a:p>
          <a:p>
            <a:pPr lvl="1"/>
            <a:endParaRPr lang="de-DE" dirty="0"/>
          </a:p>
          <a:p>
            <a:pPr lvl="2"/>
            <a:endParaRPr lang="de-DE" dirty="0"/>
          </a:p>
          <a:p>
            <a:pPr lvl="2"/>
            <a:endParaRPr lang="de-DE" dirty="0"/>
          </a:p>
          <a:p>
            <a:pPr lvl="1"/>
            <a:endParaRPr lang="de-DE" dirty="0"/>
          </a:p>
          <a:p>
            <a:pPr lvl="1"/>
            <a:endParaRPr lang="de-DE" dirty="0"/>
          </a:p>
          <a:p>
            <a:pPr lvl="1"/>
            <a:endParaRPr lang="de-DE" dirty="0"/>
          </a:p>
        </p:txBody>
      </p:sp>
    </p:spTree>
    <p:extLst>
      <p:ext uri="{BB962C8B-B14F-4D97-AF65-F5344CB8AC3E}">
        <p14:creationId xmlns:p14="http://schemas.microsoft.com/office/powerpoint/2010/main" val="1334772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BMWi">
    <p:spTree>
      <p:nvGrpSpPr>
        <p:cNvPr id="1" name=""/>
        <p:cNvGrpSpPr/>
        <p:nvPr/>
      </p:nvGrpSpPr>
      <p:grpSpPr>
        <a:xfrm>
          <a:off x="0" y="0"/>
          <a:ext cx="0" cy="0"/>
          <a:chOff x="0" y="0"/>
          <a:chExt cx="0" cy="0"/>
        </a:xfrm>
      </p:grpSpPr>
      <p:pic>
        <p:nvPicPr>
          <p:cNvPr id="13" name="Grafik 12"/>
          <p:cNvPicPr>
            <a:picLocks noChangeAspect="1"/>
          </p:cNvPicPr>
          <p:nvPr userDrawn="1"/>
        </p:nvPicPr>
        <p:blipFill rotWithShape="1">
          <a:blip r:embed="rId2">
            <a:extLst>
              <a:ext uri="{28A0092B-C50C-407E-A947-70E740481C1C}">
                <a14:useLocalDpi xmlns:a14="http://schemas.microsoft.com/office/drawing/2010/main" val="0"/>
              </a:ext>
            </a:extLst>
          </a:blip>
          <a:srcRect t="15333"/>
          <a:stretch/>
        </p:blipFill>
        <p:spPr>
          <a:xfrm>
            <a:off x="-1" y="739302"/>
            <a:ext cx="12221701" cy="5416359"/>
          </a:xfrm>
          <a:prstGeom prst="rect">
            <a:avLst/>
          </a:prstGeom>
        </p:spPr>
      </p:pic>
      <p:sp>
        <p:nvSpPr>
          <p:cNvPr id="39" name="Rechteck 38">
            <a:extLst>
              <a:ext uri="{FF2B5EF4-FFF2-40B4-BE49-F238E27FC236}">
                <a16:creationId xmlns:a16="http://schemas.microsoft.com/office/drawing/2014/main" id="{B729078C-FEE4-4750-8D61-A573E1D0D501}"/>
              </a:ext>
            </a:extLst>
          </p:cNvPr>
          <p:cNvSpPr/>
          <p:nvPr userDrawn="1"/>
        </p:nvSpPr>
        <p:spPr>
          <a:xfrm>
            <a:off x="2627697" y="2993457"/>
            <a:ext cx="7777212" cy="3172393"/>
          </a:xfrm>
          <a:prstGeom prst="rect">
            <a:avLst/>
          </a:prstGeom>
          <a:gradFill>
            <a:gsLst>
              <a:gs pos="0">
                <a:schemeClr val="bg1">
                  <a:alpha val="85000"/>
                </a:schemeClr>
              </a:gs>
              <a:gs pos="77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Rechteck 27">
            <a:extLst>
              <a:ext uri="{FF2B5EF4-FFF2-40B4-BE49-F238E27FC236}">
                <a16:creationId xmlns:a16="http://schemas.microsoft.com/office/drawing/2014/main" id="{3E26B6B6-99FD-4C74-95FE-B35D24F0C510}"/>
              </a:ext>
            </a:extLst>
          </p:cNvPr>
          <p:cNvSpPr/>
          <p:nvPr userDrawn="1"/>
        </p:nvSpPr>
        <p:spPr>
          <a:xfrm>
            <a:off x="0" y="0"/>
            <a:ext cx="12192000" cy="1002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a:t>
            </a:r>
          </a:p>
        </p:txBody>
      </p:sp>
      <p:pic>
        <p:nvPicPr>
          <p:cNvPr id="29" name="Grafik 28">
            <a:extLst>
              <a:ext uri="{FF2B5EF4-FFF2-40B4-BE49-F238E27FC236}">
                <a16:creationId xmlns:a16="http://schemas.microsoft.com/office/drawing/2014/main" id="{091B1277-DA6D-48A9-B7D6-01534545889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31122" y="140652"/>
            <a:ext cx="2662926" cy="744086"/>
          </a:xfrm>
          <a:prstGeom prst="rect">
            <a:avLst/>
          </a:prstGeom>
        </p:spPr>
      </p:pic>
      <p:pic>
        <p:nvPicPr>
          <p:cNvPr id="12" name="Grafik 1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519570" y="5120821"/>
            <a:ext cx="1610972" cy="1308914"/>
          </a:xfrm>
          <a:prstGeom prst="rect">
            <a:avLst/>
          </a:prstGeom>
        </p:spPr>
      </p:pic>
      <p:sp>
        <p:nvSpPr>
          <p:cNvPr id="38" name="Rechteck 37">
            <a:extLst>
              <a:ext uri="{FF2B5EF4-FFF2-40B4-BE49-F238E27FC236}">
                <a16:creationId xmlns:a16="http://schemas.microsoft.com/office/drawing/2014/main" id="{DA39ABF6-8262-4576-9035-0F89E2BE6FF0}"/>
              </a:ext>
            </a:extLst>
          </p:cNvPr>
          <p:cNvSpPr/>
          <p:nvPr userDrawn="1"/>
        </p:nvSpPr>
        <p:spPr>
          <a:xfrm>
            <a:off x="0" y="6165850"/>
            <a:ext cx="12192000" cy="692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40" name="Rectangle 28">
            <a:extLst>
              <a:ext uri="{FF2B5EF4-FFF2-40B4-BE49-F238E27FC236}">
                <a16:creationId xmlns:a16="http://schemas.microsoft.com/office/drawing/2014/main" id="{2C07C202-707F-4261-A089-9EE7294A0625}"/>
              </a:ext>
            </a:extLst>
          </p:cNvPr>
          <p:cNvSpPr>
            <a:spLocks noChangeArrowheads="1"/>
          </p:cNvSpPr>
          <p:nvPr userDrawn="1"/>
        </p:nvSpPr>
        <p:spPr bwMode="gray">
          <a:xfrm>
            <a:off x="2627696" y="6704724"/>
            <a:ext cx="7777213" cy="162902"/>
          </a:xfrm>
          <a:prstGeom prst="rect">
            <a:avLst/>
          </a:prstGeom>
          <a:solidFill>
            <a:srgbClr val="039CA9"/>
          </a:solidFill>
          <a:ln>
            <a:noFill/>
          </a:ln>
          <a:effectLst/>
        </p:spPr>
        <p:txBody>
          <a:bodyPr wrap="none" anchor="ctr"/>
          <a:lstStyle/>
          <a:p>
            <a:endParaRPr lang="en-GB" sz="1800" dirty="0">
              <a:latin typeface="Segoe UI Semilight" panose="020B0402040204020203" pitchFamily="34" charset="0"/>
            </a:endParaRPr>
          </a:p>
        </p:txBody>
      </p:sp>
      <p:sp>
        <p:nvSpPr>
          <p:cNvPr id="2" name="Titel 1">
            <a:extLst>
              <a:ext uri="{FF2B5EF4-FFF2-40B4-BE49-F238E27FC236}">
                <a16:creationId xmlns:a16="http://schemas.microsoft.com/office/drawing/2014/main" id="{C292E55B-AB98-49F6-8369-EDB7D501FB52}"/>
              </a:ext>
            </a:extLst>
          </p:cNvPr>
          <p:cNvSpPr>
            <a:spLocks noGrp="1"/>
          </p:cNvSpPr>
          <p:nvPr>
            <p:ph type="ctrTitle"/>
          </p:nvPr>
        </p:nvSpPr>
        <p:spPr>
          <a:xfrm>
            <a:off x="3341703" y="3336504"/>
            <a:ext cx="5454635" cy="1028747"/>
          </a:xfrm>
        </p:spPr>
        <p:txBody>
          <a:bodyPr anchor="t" anchorCtr="0">
            <a:noAutofit/>
          </a:bodyPr>
          <a:lstStyle>
            <a:lvl1pPr algn="l">
              <a:defRPr sz="3200"/>
            </a:lvl1pPr>
          </a:lstStyle>
          <a:p>
            <a:r>
              <a:rPr lang="de-DE"/>
              <a:t>Titelmasterformat durch Klicken bearbeiten</a:t>
            </a:r>
            <a:endParaRPr lang="de-DE" dirty="0"/>
          </a:p>
        </p:txBody>
      </p:sp>
      <p:sp>
        <p:nvSpPr>
          <p:cNvPr id="42" name="Textplatzhalter 41">
            <a:extLst>
              <a:ext uri="{FF2B5EF4-FFF2-40B4-BE49-F238E27FC236}">
                <a16:creationId xmlns:a16="http://schemas.microsoft.com/office/drawing/2014/main" id="{AF6E1354-9CE5-4A25-9131-D261437D4FB2}"/>
              </a:ext>
            </a:extLst>
          </p:cNvPr>
          <p:cNvSpPr>
            <a:spLocks noGrp="1"/>
          </p:cNvSpPr>
          <p:nvPr>
            <p:ph type="body" sz="quarter" idx="10" hasCustomPrompt="1"/>
          </p:nvPr>
        </p:nvSpPr>
        <p:spPr>
          <a:xfrm>
            <a:off x="3341703" y="5595081"/>
            <a:ext cx="5454635" cy="327788"/>
          </a:xfrm>
        </p:spPr>
        <p:txBody>
          <a:bodyPr>
            <a:noAutofit/>
          </a:bodyPr>
          <a:lstStyle>
            <a:lvl1pPr marL="0" indent="0">
              <a:buNone/>
              <a:defRPr sz="1400"/>
            </a:lvl1pPr>
          </a:lstStyle>
          <a:p>
            <a:pPr lvl="0"/>
            <a:r>
              <a:rPr lang="de-DE" dirty="0"/>
              <a:t>Unterzeile einfügen</a:t>
            </a:r>
          </a:p>
        </p:txBody>
      </p:sp>
      <p:sp>
        <p:nvSpPr>
          <p:cNvPr id="3" name="Untertitel 2">
            <a:extLst>
              <a:ext uri="{FF2B5EF4-FFF2-40B4-BE49-F238E27FC236}">
                <a16:creationId xmlns:a16="http://schemas.microsoft.com/office/drawing/2014/main" id="{C278F68F-5341-45EE-AA11-2DF9C738ED38}"/>
              </a:ext>
            </a:extLst>
          </p:cNvPr>
          <p:cNvSpPr>
            <a:spLocks noGrp="1"/>
          </p:cNvSpPr>
          <p:nvPr>
            <p:ph type="subTitle" idx="1"/>
          </p:nvPr>
        </p:nvSpPr>
        <p:spPr>
          <a:xfrm>
            <a:off x="3341703" y="4461016"/>
            <a:ext cx="5454635" cy="883947"/>
          </a:xfrm>
        </p:spPr>
        <p:txBody>
          <a:bodyPr>
            <a:no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Tree>
    <p:extLst>
      <p:ext uri="{BB962C8B-B14F-4D97-AF65-F5344CB8AC3E}">
        <p14:creationId xmlns:p14="http://schemas.microsoft.com/office/powerpoint/2010/main" val="2392993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 Entsorgung zweispaltig">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4173431-ECA3-4D17-8364-CAF5B0D6E0A6}"/>
              </a:ext>
            </a:extLst>
          </p:cNvPr>
          <p:cNvSpPr>
            <a:spLocks noGrp="1"/>
          </p:cNvSpPr>
          <p:nvPr>
            <p:ph type="sldNum" sz="quarter" idx="12"/>
          </p:nvPr>
        </p:nvSpPr>
        <p:spPr/>
        <p:txBody>
          <a:bodyPr/>
          <a:lstStyle/>
          <a:p>
            <a:fld id="{A59674C4-26AA-4586-96B7-67E2BCF60257}" type="slidenum">
              <a:rPr lang="de-DE" smtClean="0"/>
              <a:t>‹Nr.›</a:t>
            </a:fld>
            <a:endParaRPr lang="de-DE"/>
          </a:p>
        </p:txBody>
      </p:sp>
      <p:sp>
        <p:nvSpPr>
          <p:cNvPr id="18" name="Titel 1">
            <a:extLst>
              <a:ext uri="{FF2B5EF4-FFF2-40B4-BE49-F238E27FC236}">
                <a16:creationId xmlns:a16="http://schemas.microsoft.com/office/drawing/2014/main" id="{1121656F-C873-4116-87D1-D9F3E6C41EC1}"/>
              </a:ext>
            </a:extLst>
          </p:cNvPr>
          <p:cNvSpPr>
            <a:spLocks noGrp="1"/>
          </p:cNvSpPr>
          <p:nvPr>
            <p:ph type="title" hasCustomPrompt="1"/>
          </p:nvPr>
        </p:nvSpPr>
        <p:spPr>
          <a:xfrm>
            <a:off x="623967" y="674984"/>
            <a:ext cx="8397370" cy="631240"/>
          </a:xfrm>
        </p:spPr>
        <p:txBody>
          <a:bodyPr lIns="0" tIns="0"/>
          <a:lstStyle>
            <a:lvl1pPr>
              <a:defRPr/>
            </a:lvl1pPr>
          </a:lstStyle>
          <a:p>
            <a:r>
              <a:rPr lang="de-DE" dirty="0"/>
              <a:t>Titelmasterformat durch Klicken bearbeiten, </a:t>
            </a:r>
            <a:br>
              <a:rPr lang="de-DE" dirty="0"/>
            </a:br>
            <a:r>
              <a:rPr lang="de-DE" dirty="0"/>
              <a:t>zweizeilig möglich</a:t>
            </a:r>
          </a:p>
        </p:txBody>
      </p:sp>
      <p:sp>
        <p:nvSpPr>
          <p:cNvPr id="19" name="Textplatzhalter 8">
            <a:extLst>
              <a:ext uri="{FF2B5EF4-FFF2-40B4-BE49-F238E27FC236}">
                <a16:creationId xmlns:a16="http://schemas.microsoft.com/office/drawing/2014/main" id="{BDC5C144-650D-44B5-817E-65C4A8E4BBFB}"/>
              </a:ext>
            </a:extLst>
          </p:cNvPr>
          <p:cNvSpPr>
            <a:spLocks noGrp="1"/>
          </p:cNvSpPr>
          <p:nvPr>
            <p:ph type="body" sz="quarter" idx="15" hasCustomPrompt="1"/>
          </p:nvPr>
        </p:nvSpPr>
        <p:spPr>
          <a:xfrm>
            <a:off x="625605" y="202566"/>
            <a:ext cx="8681553" cy="278460"/>
          </a:xfrm>
        </p:spPr>
        <p:txBody>
          <a:bodyPr lIns="0" tIns="0">
            <a:normAutofit/>
          </a:bodyPr>
          <a:lstStyle>
            <a:lvl1pPr marL="0" indent="0">
              <a:buNone/>
              <a:defRPr sz="1400">
                <a:latin typeface="Segoe UI Semilight" panose="020B0402040204020203" pitchFamily="34" charset="0"/>
                <a:cs typeface="Segoe UI Semilight" panose="020B04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1.1  |  GLIEDERUNGSPUNKT EINGEBEN IN GROSSBUCHSTABEN, Zahl bitte in Segoe UI </a:t>
            </a:r>
            <a:r>
              <a:rPr lang="de-DE" dirty="0" err="1"/>
              <a:t>Semibold</a:t>
            </a:r>
            <a:endParaRPr lang="de-DE" dirty="0"/>
          </a:p>
        </p:txBody>
      </p:sp>
      <p:sp>
        <p:nvSpPr>
          <p:cNvPr id="21" name="Rechteck 20">
            <a:extLst>
              <a:ext uri="{FF2B5EF4-FFF2-40B4-BE49-F238E27FC236}">
                <a16:creationId xmlns:a16="http://schemas.microsoft.com/office/drawing/2014/main" id="{31F82386-8275-450E-BD75-E5AE34CE02F9}"/>
              </a:ext>
            </a:extLst>
          </p:cNvPr>
          <p:cNvSpPr/>
          <p:nvPr userDrawn="1"/>
        </p:nvSpPr>
        <p:spPr>
          <a:xfrm>
            <a:off x="9750392" y="670740"/>
            <a:ext cx="2441606" cy="665143"/>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light" panose="020B0402040204020203" pitchFamily="34" charset="0"/>
            </a:endParaRPr>
          </a:p>
        </p:txBody>
      </p:sp>
      <p:pic>
        <p:nvPicPr>
          <p:cNvPr id="22" name="Grafik 21">
            <a:extLst>
              <a:ext uri="{FF2B5EF4-FFF2-40B4-BE49-F238E27FC236}">
                <a16:creationId xmlns:a16="http://schemas.microsoft.com/office/drawing/2014/main" id="{3D21BF60-0483-4499-A73B-75C3D00ED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82352" y="780077"/>
            <a:ext cx="462322" cy="462322"/>
          </a:xfrm>
          <a:prstGeom prst="rect">
            <a:avLst/>
          </a:prstGeom>
        </p:spPr>
      </p:pic>
      <p:sp>
        <p:nvSpPr>
          <p:cNvPr id="23" name="Rechteck 22">
            <a:extLst>
              <a:ext uri="{FF2B5EF4-FFF2-40B4-BE49-F238E27FC236}">
                <a16:creationId xmlns:a16="http://schemas.microsoft.com/office/drawing/2014/main" id="{D3161381-51F0-48E7-BD79-3A58B3A38EBF}"/>
              </a:ext>
            </a:extLst>
          </p:cNvPr>
          <p:cNvSpPr/>
          <p:nvPr userDrawn="1"/>
        </p:nvSpPr>
        <p:spPr>
          <a:xfrm>
            <a:off x="9846644" y="789460"/>
            <a:ext cx="1431463" cy="367473"/>
          </a:xfrm>
          <a:prstGeom prst="rect">
            <a:avLst/>
          </a:prstGeom>
        </p:spPr>
        <p:txBody>
          <a:bodyPr wrap="square">
            <a:spAutoFit/>
          </a:bodyPr>
          <a:lstStyle/>
          <a:p>
            <a:pPr marL="0" lvl="1" algn="r">
              <a:lnSpc>
                <a:spcPts val="2400"/>
              </a:lnSpc>
            </a:pPr>
            <a:r>
              <a:rPr lang="de-DE" altLang="de-DE" sz="1400" dirty="0">
                <a:latin typeface="Segoe UI Semilight" panose="020B0402040204020203" pitchFamily="34" charset="0"/>
              </a:rPr>
              <a:t>ENTSORGUNG</a:t>
            </a:r>
          </a:p>
        </p:txBody>
      </p:sp>
      <p:sp>
        <p:nvSpPr>
          <p:cNvPr id="12" name="Fußzeilenplatzhalter 4">
            <a:extLst>
              <a:ext uri="{FF2B5EF4-FFF2-40B4-BE49-F238E27FC236}">
                <a16:creationId xmlns:a16="http://schemas.microsoft.com/office/drawing/2014/main" id="{F9268029-7561-485E-89A2-AC34A6976796}"/>
              </a:ext>
            </a:extLst>
          </p:cNvPr>
          <p:cNvSpPr>
            <a:spLocks noGrp="1"/>
          </p:cNvSpPr>
          <p:nvPr>
            <p:ph type="ftr" sz="quarter" idx="11"/>
          </p:nvPr>
        </p:nvSpPr>
        <p:spPr>
          <a:xfrm>
            <a:off x="3709179" y="6407264"/>
            <a:ext cx="5597979" cy="365125"/>
          </a:xfrm>
        </p:spPr>
        <p:txBody>
          <a:bodyPr/>
          <a:lstStyle/>
          <a:p>
            <a:endParaRPr lang="de-DE"/>
          </a:p>
        </p:txBody>
      </p:sp>
      <p:sp>
        <p:nvSpPr>
          <p:cNvPr id="11" name="Inhaltsplatzhalter 2">
            <a:extLst>
              <a:ext uri="{FF2B5EF4-FFF2-40B4-BE49-F238E27FC236}">
                <a16:creationId xmlns:a16="http://schemas.microsoft.com/office/drawing/2014/main" id="{2846F3D1-2530-41C7-98C1-FEB58693BDD3}"/>
              </a:ext>
            </a:extLst>
          </p:cNvPr>
          <p:cNvSpPr>
            <a:spLocks noGrp="1"/>
          </p:cNvSpPr>
          <p:nvPr>
            <p:ph sz="half" idx="17" hasCustomPrompt="1"/>
          </p:nvPr>
        </p:nvSpPr>
        <p:spPr>
          <a:xfrm>
            <a:off x="658813" y="1752293"/>
            <a:ext cx="5085882" cy="4413557"/>
          </a:xfrm>
        </p:spPr>
        <p:txBody>
          <a:bodyPr lIns="0" tIns="0">
            <a:noAutofit/>
          </a:bodyPr>
          <a:lstStyle>
            <a:lvl1pPr marL="177800" indent="-177800">
              <a:lnSpc>
                <a:spcPct val="110000"/>
              </a:lnSpc>
              <a:spcBef>
                <a:spcPts val="1500"/>
              </a:spcBef>
              <a:buClr>
                <a:schemeClr val="tx2"/>
              </a:buClr>
              <a:buFont typeface="Arial" panose="020B0604020202020204" pitchFamily="34" charset="0"/>
              <a:buChar char="•"/>
              <a:defRPr/>
            </a:lvl1pPr>
            <a:lvl2pPr marL="742950" marR="0"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sz="1800"/>
            </a:lvl2pPr>
            <a:lvl3pPr marL="914400" marR="0" indent="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None/>
              <a:tabLst/>
              <a:defRPr sz="1800"/>
            </a:lvl3pPr>
            <a:lvl4pPr marL="1371600" indent="0">
              <a:buNone/>
              <a:defRPr/>
            </a:lvl4pPr>
            <a:lvl5pPr marL="1828800" indent="0">
              <a:buNone/>
              <a:defRPr/>
            </a:lvl5pPr>
          </a:lstStyle>
          <a:p>
            <a:pPr lvl="0"/>
            <a:r>
              <a:rPr lang="de-DE" dirty="0"/>
              <a:t>Text eingeben, Headlines bitte in Segoe UI </a:t>
            </a:r>
            <a:r>
              <a:rPr lang="de-DE" dirty="0" err="1"/>
              <a:t>Semibold</a:t>
            </a:r>
            <a:endParaRPr lang="de-DE" dirty="0"/>
          </a:p>
          <a:p>
            <a:pPr marL="742950" marR="0" lvl="1"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marL="1200150" marR="0" lvl="2" indent="-28575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lvl="2"/>
            <a:endParaRPr lang="de-DE" dirty="0"/>
          </a:p>
          <a:p>
            <a:pPr lvl="1"/>
            <a:endParaRPr lang="de-DE" dirty="0"/>
          </a:p>
          <a:p>
            <a:pPr lvl="2"/>
            <a:endParaRPr lang="de-DE" dirty="0"/>
          </a:p>
          <a:p>
            <a:pPr lvl="1"/>
            <a:endParaRPr lang="de-DE" dirty="0"/>
          </a:p>
          <a:p>
            <a:pPr lvl="2"/>
            <a:endParaRPr lang="de-DE" dirty="0"/>
          </a:p>
          <a:p>
            <a:pPr lvl="2"/>
            <a:endParaRPr lang="de-DE" dirty="0"/>
          </a:p>
          <a:p>
            <a:pPr lvl="1"/>
            <a:endParaRPr lang="de-DE" dirty="0"/>
          </a:p>
          <a:p>
            <a:pPr lvl="1"/>
            <a:endParaRPr lang="de-DE" dirty="0"/>
          </a:p>
          <a:p>
            <a:pPr lvl="1"/>
            <a:endParaRPr lang="de-DE" dirty="0"/>
          </a:p>
        </p:txBody>
      </p:sp>
      <p:sp>
        <p:nvSpPr>
          <p:cNvPr id="13" name="Inhaltsplatzhalter 2">
            <a:extLst>
              <a:ext uri="{FF2B5EF4-FFF2-40B4-BE49-F238E27FC236}">
                <a16:creationId xmlns:a16="http://schemas.microsoft.com/office/drawing/2014/main" id="{2846F3D1-2530-41C7-98C1-FEB58693BDD3}"/>
              </a:ext>
            </a:extLst>
          </p:cNvPr>
          <p:cNvSpPr>
            <a:spLocks noGrp="1"/>
          </p:cNvSpPr>
          <p:nvPr>
            <p:ph sz="half" idx="18" hasCustomPrompt="1"/>
          </p:nvPr>
        </p:nvSpPr>
        <p:spPr>
          <a:xfrm>
            <a:off x="6203950" y="1752293"/>
            <a:ext cx="5085882" cy="4413557"/>
          </a:xfrm>
        </p:spPr>
        <p:txBody>
          <a:bodyPr lIns="0" tIns="0">
            <a:noAutofit/>
          </a:bodyPr>
          <a:lstStyle>
            <a:lvl1pPr marL="177800" indent="-177800">
              <a:lnSpc>
                <a:spcPct val="110000"/>
              </a:lnSpc>
              <a:spcBef>
                <a:spcPts val="1500"/>
              </a:spcBef>
              <a:buClr>
                <a:schemeClr val="tx2"/>
              </a:buClr>
              <a:buFont typeface="Arial" panose="020B0604020202020204" pitchFamily="34" charset="0"/>
              <a:buChar char="•"/>
              <a:defRPr/>
            </a:lvl1pPr>
            <a:lvl2pPr marL="742950" marR="0"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sz="1800"/>
            </a:lvl2pPr>
            <a:lvl3pPr marL="914400" marR="0" indent="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None/>
              <a:tabLst/>
              <a:defRPr sz="1800"/>
            </a:lvl3pPr>
            <a:lvl4pPr marL="1371600" indent="0">
              <a:buNone/>
              <a:defRPr/>
            </a:lvl4pPr>
            <a:lvl5pPr marL="1828800" indent="0">
              <a:buNone/>
              <a:defRPr/>
            </a:lvl5pPr>
          </a:lstStyle>
          <a:p>
            <a:pPr lvl="0"/>
            <a:r>
              <a:rPr lang="de-DE" dirty="0"/>
              <a:t>Text eingeben, Headlines bitte in Segoe UI </a:t>
            </a:r>
            <a:r>
              <a:rPr lang="de-DE" dirty="0" err="1"/>
              <a:t>Semibold</a:t>
            </a:r>
            <a:endParaRPr lang="de-DE" dirty="0"/>
          </a:p>
          <a:p>
            <a:pPr marL="742950" marR="0" lvl="1"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marL="1200150" marR="0" lvl="2" indent="-28575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lvl="2"/>
            <a:endParaRPr lang="de-DE" dirty="0"/>
          </a:p>
          <a:p>
            <a:pPr lvl="1"/>
            <a:endParaRPr lang="de-DE" dirty="0"/>
          </a:p>
          <a:p>
            <a:pPr lvl="2"/>
            <a:endParaRPr lang="de-DE" dirty="0"/>
          </a:p>
          <a:p>
            <a:pPr lvl="1"/>
            <a:endParaRPr lang="de-DE" dirty="0"/>
          </a:p>
          <a:p>
            <a:pPr lvl="2"/>
            <a:endParaRPr lang="de-DE" dirty="0"/>
          </a:p>
          <a:p>
            <a:pPr lvl="2"/>
            <a:endParaRPr lang="de-DE" dirty="0"/>
          </a:p>
          <a:p>
            <a:pPr lvl="1"/>
            <a:endParaRPr lang="de-DE" dirty="0"/>
          </a:p>
          <a:p>
            <a:pPr lvl="1"/>
            <a:endParaRPr lang="de-DE" dirty="0"/>
          </a:p>
          <a:p>
            <a:pPr lvl="1"/>
            <a:endParaRPr lang="de-DE" dirty="0"/>
          </a:p>
        </p:txBody>
      </p:sp>
    </p:spTree>
    <p:extLst>
      <p:ext uri="{BB962C8B-B14F-4D97-AF65-F5344CB8AC3E}">
        <p14:creationId xmlns:p14="http://schemas.microsoft.com/office/powerpoint/2010/main" val="2035005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alt Entsorgung einspaltig">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4173431-ECA3-4D17-8364-CAF5B0D6E0A6}"/>
              </a:ext>
            </a:extLst>
          </p:cNvPr>
          <p:cNvSpPr>
            <a:spLocks noGrp="1"/>
          </p:cNvSpPr>
          <p:nvPr>
            <p:ph type="sldNum" sz="quarter" idx="12"/>
          </p:nvPr>
        </p:nvSpPr>
        <p:spPr/>
        <p:txBody>
          <a:bodyPr/>
          <a:lstStyle/>
          <a:p>
            <a:fld id="{A59674C4-26AA-4586-96B7-67E2BCF60257}" type="slidenum">
              <a:rPr lang="de-DE" smtClean="0"/>
              <a:t>‹Nr.›</a:t>
            </a:fld>
            <a:endParaRPr lang="de-DE"/>
          </a:p>
        </p:txBody>
      </p:sp>
      <p:sp>
        <p:nvSpPr>
          <p:cNvPr id="13" name="Rechteck 12">
            <a:extLst>
              <a:ext uri="{FF2B5EF4-FFF2-40B4-BE49-F238E27FC236}">
                <a16:creationId xmlns:a16="http://schemas.microsoft.com/office/drawing/2014/main" id="{31F82386-8275-450E-BD75-E5AE34CE02F9}"/>
              </a:ext>
            </a:extLst>
          </p:cNvPr>
          <p:cNvSpPr/>
          <p:nvPr userDrawn="1"/>
        </p:nvSpPr>
        <p:spPr>
          <a:xfrm>
            <a:off x="9750392" y="670740"/>
            <a:ext cx="2441606" cy="665143"/>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light" panose="020B0402040204020203" pitchFamily="34" charset="0"/>
            </a:endParaRPr>
          </a:p>
        </p:txBody>
      </p:sp>
      <p:pic>
        <p:nvPicPr>
          <p:cNvPr id="14" name="Grafik 13">
            <a:extLst>
              <a:ext uri="{FF2B5EF4-FFF2-40B4-BE49-F238E27FC236}">
                <a16:creationId xmlns:a16="http://schemas.microsoft.com/office/drawing/2014/main" id="{3D21BF60-0483-4499-A73B-75C3D00ED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82352" y="780077"/>
            <a:ext cx="462322" cy="462322"/>
          </a:xfrm>
          <a:prstGeom prst="rect">
            <a:avLst/>
          </a:prstGeom>
        </p:spPr>
      </p:pic>
      <p:sp>
        <p:nvSpPr>
          <p:cNvPr id="15" name="Rechteck 14">
            <a:extLst>
              <a:ext uri="{FF2B5EF4-FFF2-40B4-BE49-F238E27FC236}">
                <a16:creationId xmlns:a16="http://schemas.microsoft.com/office/drawing/2014/main" id="{D3161381-51F0-48E7-BD79-3A58B3A38EBF}"/>
              </a:ext>
            </a:extLst>
          </p:cNvPr>
          <p:cNvSpPr/>
          <p:nvPr userDrawn="1"/>
        </p:nvSpPr>
        <p:spPr>
          <a:xfrm>
            <a:off x="9846644" y="789460"/>
            <a:ext cx="1431463" cy="367473"/>
          </a:xfrm>
          <a:prstGeom prst="rect">
            <a:avLst/>
          </a:prstGeom>
        </p:spPr>
        <p:txBody>
          <a:bodyPr wrap="square">
            <a:spAutoFit/>
          </a:bodyPr>
          <a:lstStyle/>
          <a:p>
            <a:pPr marL="0" lvl="1" algn="r">
              <a:lnSpc>
                <a:spcPts val="2400"/>
              </a:lnSpc>
            </a:pPr>
            <a:r>
              <a:rPr lang="de-DE" altLang="de-DE" sz="1400" dirty="0">
                <a:latin typeface="Segoe UI Semilight" panose="020B0402040204020203" pitchFamily="34" charset="0"/>
              </a:rPr>
              <a:t>ENTSORGUNG</a:t>
            </a:r>
          </a:p>
        </p:txBody>
      </p:sp>
      <p:sp>
        <p:nvSpPr>
          <p:cNvPr id="19" name="Titel 1">
            <a:extLst>
              <a:ext uri="{FF2B5EF4-FFF2-40B4-BE49-F238E27FC236}">
                <a16:creationId xmlns:a16="http://schemas.microsoft.com/office/drawing/2014/main" id="{1121656F-C873-4116-87D1-D9F3E6C41EC1}"/>
              </a:ext>
            </a:extLst>
          </p:cNvPr>
          <p:cNvSpPr>
            <a:spLocks noGrp="1"/>
          </p:cNvSpPr>
          <p:nvPr>
            <p:ph type="title" hasCustomPrompt="1"/>
          </p:nvPr>
        </p:nvSpPr>
        <p:spPr>
          <a:xfrm>
            <a:off x="623967" y="674984"/>
            <a:ext cx="8352765" cy="631240"/>
          </a:xfrm>
        </p:spPr>
        <p:txBody>
          <a:bodyPr lIns="0" tIns="0"/>
          <a:lstStyle>
            <a:lvl1pPr>
              <a:defRPr/>
            </a:lvl1pPr>
          </a:lstStyle>
          <a:p>
            <a:r>
              <a:rPr lang="de-DE" dirty="0"/>
              <a:t>Titelmasterformat durch Klicken bearbeiten, </a:t>
            </a:r>
            <a:br>
              <a:rPr lang="de-DE" dirty="0"/>
            </a:br>
            <a:r>
              <a:rPr lang="de-DE" dirty="0"/>
              <a:t>zweizeilig möglich</a:t>
            </a:r>
          </a:p>
        </p:txBody>
      </p:sp>
      <p:sp>
        <p:nvSpPr>
          <p:cNvPr id="20" name="Textplatzhalter 8">
            <a:extLst>
              <a:ext uri="{FF2B5EF4-FFF2-40B4-BE49-F238E27FC236}">
                <a16:creationId xmlns:a16="http://schemas.microsoft.com/office/drawing/2014/main" id="{BDC5C144-650D-44B5-817E-65C4A8E4BBFB}"/>
              </a:ext>
            </a:extLst>
          </p:cNvPr>
          <p:cNvSpPr>
            <a:spLocks noGrp="1"/>
          </p:cNvSpPr>
          <p:nvPr>
            <p:ph type="body" sz="quarter" idx="17" hasCustomPrompt="1"/>
          </p:nvPr>
        </p:nvSpPr>
        <p:spPr>
          <a:xfrm>
            <a:off x="625605" y="202566"/>
            <a:ext cx="8681553" cy="278460"/>
          </a:xfrm>
        </p:spPr>
        <p:txBody>
          <a:bodyPr lIns="0" tIns="0">
            <a:normAutofit/>
          </a:bodyPr>
          <a:lstStyle>
            <a:lvl1pPr marL="0" indent="0">
              <a:buNone/>
              <a:defRPr sz="1400">
                <a:latin typeface="Segoe UI Semilight" panose="020B0402040204020203" pitchFamily="34" charset="0"/>
                <a:cs typeface="Segoe UI Semilight" panose="020B04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1.1  |  GLIEDERUNGSPUNKT EINGEBEN IN GROSSBUCHSTABEN, Zahl bitte in Segoe UI </a:t>
            </a:r>
            <a:r>
              <a:rPr lang="de-DE" dirty="0" err="1"/>
              <a:t>Semibold</a:t>
            </a:r>
            <a:endParaRPr lang="de-DE" dirty="0"/>
          </a:p>
        </p:txBody>
      </p:sp>
      <p:sp>
        <p:nvSpPr>
          <p:cNvPr id="11" name="Fußzeilenplatzhalter 4">
            <a:extLst>
              <a:ext uri="{FF2B5EF4-FFF2-40B4-BE49-F238E27FC236}">
                <a16:creationId xmlns:a16="http://schemas.microsoft.com/office/drawing/2014/main" id="{F9268029-7561-485E-89A2-AC34A6976796}"/>
              </a:ext>
            </a:extLst>
          </p:cNvPr>
          <p:cNvSpPr>
            <a:spLocks noGrp="1"/>
          </p:cNvSpPr>
          <p:nvPr>
            <p:ph type="ftr" sz="quarter" idx="11"/>
          </p:nvPr>
        </p:nvSpPr>
        <p:spPr>
          <a:xfrm>
            <a:off x="3709179" y="6407264"/>
            <a:ext cx="5597979" cy="365125"/>
          </a:xfrm>
        </p:spPr>
        <p:txBody>
          <a:bodyPr/>
          <a:lstStyle/>
          <a:p>
            <a:endParaRPr lang="de-DE"/>
          </a:p>
        </p:txBody>
      </p:sp>
      <p:sp>
        <p:nvSpPr>
          <p:cNvPr id="10" name="Inhaltsplatzhalter 2">
            <a:extLst>
              <a:ext uri="{FF2B5EF4-FFF2-40B4-BE49-F238E27FC236}">
                <a16:creationId xmlns:a16="http://schemas.microsoft.com/office/drawing/2014/main" id="{2846F3D1-2530-41C7-98C1-FEB58693BDD3}"/>
              </a:ext>
            </a:extLst>
          </p:cNvPr>
          <p:cNvSpPr>
            <a:spLocks noGrp="1"/>
          </p:cNvSpPr>
          <p:nvPr>
            <p:ph sz="half" idx="18" hasCustomPrompt="1"/>
          </p:nvPr>
        </p:nvSpPr>
        <p:spPr>
          <a:xfrm>
            <a:off x="658813" y="1752293"/>
            <a:ext cx="10909300" cy="4413557"/>
          </a:xfrm>
        </p:spPr>
        <p:txBody>
          <a:bodyPr lIns="0" tIns="0">
            <a:noAutofit/>
          </a:bodyPr>
          <a:lstStyle>
            <a:lvl1pPr marL="177800" indent="-177800">
              <a:lnSpc>
                <a:spcPct val="110000"/>
              </a:lnSpc>
              <a:spcBef>
                <a:spcPts val="1500"/>
              </a:spcBef>
              <a:buClr>
                <a:schemeClr val="tx2"/>
              </a:buClr>
              <a:buFont typeface="Arial" panose="020B0604020202020204" pitchFamily="34" charset="0"/>
              <a:buChar char="•"/>
              <a:defRPr/>
            </a:lvl1pPr>
            <a:lvl2pPr marL="742950" marR="0"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sz="1800"/>
            </a:lvl2pPr>
            <a:lvl3pPr marL="914400" marR="0" indent="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None/>
              <a:tabLst/>
              <a:defRPr sz="1800"/>
            </a:lvl3pPr>
            <a:lvl4pPr marL="1371600" indent="0">
              <a:buNone/>
              <a:defRPr/>
            </a:lvl4pPr>
            <a:lvl5pPr marL="1828800" indent="0">
              <a:buNone/>
              <a:defRPr/>
            </a:lvl5pPr>
          </a:lstStyle>
          <a:p>
            <a:pPr lvl="0"/>
            <a:r>
              <a:rPr lang="de-DE" dirty="0"/>
              <a:t>Text eingeben, Headlines bitte in Segoe UI </a:t>
            </a:r>
            <a:r>
              <a:rPr lang="de-DE" dirty="0" err="1"/>
              <a:t>Semibold</a:t>
            </a:r>
            <a:endParaRPr lang="de-DE" dirty="0"/>
          </a:p>
          <a:p>
            <a:pPr marL="742950" marR="0" lvl="1"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marL="1200150" marR="0" lvl="2" indent="-28575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lvl="2"/>
            <a:endParaRPr lang="de-DE" dirty="0"/>
          </a:p>
          <a:p>
            <a:pPr lvl="1"/>
            <a:endParaRPr lang="de-DE" dirty="0"/>
          </a:p>
          <a:p>
            <a:pPr lvl="2"/>
            <a:endParaRPr lang="de-DE" dirty="0"/>
          </a:p>
          <a:p>
            <a:pPr lvl="1"/>
            <a:endParaRPr lang="de-DE" dirty="0"/>
          </a:p>
          <a:p>
            <a:pPr lvl="2"/>
            <a:endParaRPr lang="de-DE" dirty="0"/>
          </a:p>
          <a:p>
            <a:pPr lvl="2"/>
            <a:endParaRPr lang="de-DE" dirty="0"/>
          </a:p>
          <a:p>
            <a:pPr lvl="1"/>
            <a:endParaRPr lang="de-DE" dirty="0"/>
          </a:p>
          <a:p>
            <a:pPr lvl="1"/>
            <a:endParaRPr lang="de-DE" dirty="0"/>
          </a:p>
          <a:p>
            <a:pPr lvl="1"/>
            <a:endParaRPr lang="de-DE" dirty="0"/>
          </a:p>
        </p:txBody>
      </p:sp>
    </p:spTree>
    <p:extLst>
      <p:ext uri="{BB962C8B-B14F-4D97-AF65-F5344CB8AC3E}">
        <p14:creationId xmlns:p14="http://schemas.microsoft.com/office/powerpoint/2010/main" val="70241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alt Umwelt zweispaltig">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4173431-ECA3-4D17-8364-CAF5B0D6E0A6}"/>
              </a:ext>
            </a:extLst>
          </p:cNvPr>
          <p:cNvSpPr>
            <a:spLocks noGrp="1"/>
          </p:cNvSpPr>
          <p:nvPr>
            <p:ph type="sldNum" sz="quarter" idx="12"/>
          </p:nvPr>
        </p:nvSpPr>
        <p:spPr/>
        <p:txBody>
          <a:bodyPr/>
          <a:lstStyle/>
          <a:p>
            <a:fld id="{A59674C4-26AA-4586-96B7-67E2BCF60257}" type="slidenum">
              <a:rPr lang="de-DE" smtClean="0"/>
              <a:t>‹Nr.›</a:t>
            </a:fld>
            <a:endParaRPr lang="de-DE"/>
          </a:p>
        </p:txBody>
      </p:sp>
      <p:sp>
        <p:nvSpPr>
          <p:cNvPr id="15" name="Titel 1">
            <a:extLst>
              <a:ext uri="{FF2B5EF4-FFF2-40B4-BE49-F238E27FC236}">
                <a16:creationId xmlns:a16="http://schemas.microsoft.com/office/drawing/2014/main" id="{1121656F-C873-4116-87D1-D9F3E6C41EC1}"/>
              </a:ext>
            </a:extLst>
          </p:cNvPr>
          <p:cNvSpPr>
            <a:spLocks noGrp="1"/>
          </p:cNvSpPr>
          <p:nvPr>
            <p:ph type="title" hasCustomPrompt="1"/>
          </p:nvPr>
        </p:nvSpPr>
        <p:spPr>
          <a:xfrm>
            <a:off x="623967" y="674984"/>
            <a:ext cx="8085135" cy="631240"/>
          </a:xfrm>
        </p:spPr>
        <p:txBody>
          <a:bodyPr lIns="0" tIns="0"/>
          <a:lstStyle>
            <a:lvl1pPr>
              <a:defRPr/>
            </a:lvl1pPr>
          </a:lstStyle>
          <a:p>
            <a:r>
              <a:rPr lang="de-DE" dirty="0"/>
              <a:t>Titelmasterformat durch Klicken bearbeiten, </a:t>
            </a:r>
            <a:br>
              <a:rPr lang="de-DE" dirty="0"/>
            </a:br>
            <a:r>
              <a:rPr lang="de-DE" dirty="0"/>
              <a:t>zweizeilig möglich</a:t>
            </a:r>
          </a:p>
        </p:txBody>
      </p:sp>
      <p:sp>
        <p:nvSpPr>
          <p:cNvPr id="16" name="Textplatzhalter 8">
            <a:extLst>
              <a:ext uri="{FF2B5EF4-FFF2-40B4-BE49-F238E27FC236}">
                <a16:creationId xmlns:a16="http://schemas.microsoft.com/office/drawing/2014/main" id="{BDC5C144-650D-44B5-817E-65C4A8E4BBFB}"/>
              </a:ext>
            </a:extLst>
          </p:cNvPr>
          <p:cNvSpPr>
            <a:spLocks noGrp="1"/>
          </p:cNvSpPr>
          <p:nvPr>
            <p:ph type="body" sz="quarter" idx="15" hasCustomPrompt="1"/>
          </p:nvPr>
        </p:nvSpPr>
        <p:spPr>
          <a:xfrm>
            <a:off x="625605" y="202566"/>
            <a:ext cx="8681553" cy="278460"/>
          </a:xfrm>
        </p:spPr>
        <p:txBody>
          <a:bodyPr lIns="0" tIns="0">
            <a:normAutofit/>
          </a:bodyPr>
          <a:lstStyle>
            <a:lvl1pPr marL="0" indent="0">
              <a:buNone/>
              <a:defRPr sz="1400">
                <a:latin typeface="Segoe UI Semilight" panose="020B0402040204020203" pitchFamily="34" charset="0"/>
                <a:cs typeface="Segoe UI Semilight" panose="020B04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1.1  |  GLIEDERUNGSPUNKT EINGEBEN IN GROSSBUCHSTABEN, Zahl bitte in Segoe UI </a:t>
            </a:r>
            <a:r>
              <a:rPr lang="de-DE" dirty="0" err="1"/>
              <a:t>Semibold</a:t>
            </a:r>
            <a:endParaRPr lang="de-DE" dirty="0"/>
          </a:p>
        </p:txBody>
      </p:sp>
      <p:sp>
        <p:nvSpPr>
          <p:cNvPr id="18" name="Rechteck 17">
            <a:extLst>
              <a:ext uri="{FF2B5EF4-FFF2-40B4-BE49-F238E27FC236}">
                <a16:creationId xmlns:a16="http://schemas.microsoft.com/office/drawing/2014/main" id="{A34969A9-741F-4C2B-8651-50B1EE4FEAE8}"/>
              </a:ext>
            </a:extLst>
          </p:cNvPr>
          <p:cNvSpPr/>
          <p:nvPr userDrawn="1"/>
        </p:nvSpPr>
        <p:spPr>
          <a:xfrm>
            <a:off x="8975725" y="659589"/>
            <a:ext cx="3216273" cy="665143"/>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light" panose="020B0402040204020203" pitchFamily="34" charset="0"/>
            </a:endParaRPr>
          </a:p>
        </p:txBody>
      </p:sp>
      <p:pic>
        <p:nvPicPr>
          <p:cNvPr id="19" name="Grafik 18">
            <a:extLst>
              <a:ext uri="{FF2B5EF4-FFF2-40B4-BE49-F238E27FC236}">
                <a16:creationId xmlns:a16="http://schemas.microsoft.com/office/drawing/2014/main" id="{FF3022D4-49D9-4C99-996F-9DE37FDC3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82352" y="768926"/>
            <a:ext cx="462322" cy="462322"/>
          </a:xfrm>
          <a:prstGeom prst="rect">
            <a:avLst/>
          </a:prstGeom>
        </p:spPr>
      </p:pic>
      <p:sp>
        <p:nvSpPr>
          <p:cNvPr id="20" name="Rechteck 19">
            <a:extLst>
              <a:ext uri="{FF2B5EF4-FFF2-40B4-BE49-F238E27FC236}">
                <a16:creationId xmlns:a16="http://schemas.microsoft.com/office/drawing/2014/main" id="{B83B0F48-D9D6-45B5-B6B8-725A57BA092C}"/>
              </a:ext>
            </a:extLst>
          </p:cNvPr>
          <p:cNvSpPr/>
          <p:nvPr userDrawn="1"/>
        </p:nvSpPr>
        <p:spPr>
          <a:xfrm>
            <a:off x="9047748" y="778309"/>
            <a:ext cx="2230360" cy="363818"/>
          </a:xfrm>
          <a:prstGeom prst="rect">
            <a:avLst/>
          </a:prstGeom>
        </p:spPr>
        <p:txBody>
          <a:bodyPr wrap="square">
            <a:spAutoFit/>
          </a:bodyPr>
          <a:lstStyle/>
          <a:p>
            <a:pPr marL="0" lvl="1" algn="r">
              <a:lnSpc>
                <a:spcPts val="2400"/>
              </a:lnSpc>
            </a:pPr>
            <a:r>
              <a:rPr lang="de-DE" altLang="de-DE" sz="1400" dirty="0">
                <a:latin typeface="Segoe UI Semilight" panose="020B0402040204020203" pitchFamily="34" charset="0"/>
              </a:rPr>
              <a:t>UMWELT &amp; ENERGIE BWP</a:t>
            </a:r>
          </a:p>
        </p:txBody>
      </p:sp>
      <p:sp>
        <p:nvSpPr>
          <p:cNvPr id="12" name="Fußzeilenplatzhalter 4">
            <a:extLst>
              <a:ext uri="{FF2B5EF4-FFF2-40B4-BE49-F238E27FC236}">
                <a16:creationId xmlns:a16="http://schemas.microsoft.com/office/drawing/2014/main" id="{F9268029-7561-485E-89A2-AC34A6976796}"/>
              </a:ext>
            </a:extLst>
          </p:cNvPr>
          <p:cNvSpPr>
            <a:spLocks noGrp="1"/>
          </p:cNvSpPr>
          <p:nvPr>
            <p:ph type="ftr" sz="quarter" idx="11"/>
          </p:nvPr>
        </p:nvSpPr>
        <p:spPr>
          <a:xfrm>
            <a:off x="3709179" y="6407264"/>
            <a:ext cx="5597979" cy="365125"/>
          </a:xfrm>
        </p:spPr>
        <p:txBody>
          <a:bodyPr/>
          <a:lstStyle/>
          <a:p>
            <a:endParaRPr lang="de-DE"/>
          </a:p>
        </p:txBody>
      </p:sp>
      <p:sp>
        <p:nvSpPr>
          <p:cNvPr id="11" name="Inhaltsplatzhalter 2">
            <a:extLst>
              <a:ext uri="{FF2B5EF4-FFF2-40B4-BE49-F238E27FC236}">
                <a16:creationId xmlns:a16="http://schemas.microsoft.com/office/drawing/2014/main" id="{2846F3D1-2530-41C7-98C1-FEB58693BDD3}"/>
              </a:ext>
            </a:extLst>
          </p:cNvPr>
          <p:cNvSpPr>
            <a:spLocks noGrp="1"/>
          </p:cNvSpPr>
          <p:nvPr>
            <p:ph sz="half" idx="17" hasCustomPrompt="1"/>
          </p:nvPr>
        </p:nvSpPr>
        <p:spPr>
          <a:xfrm>
            <a:off x="658813" y="1752293"/>
            <a:ext cx="5085882" cy="4413557"/>
          </a:xfrm>
        </p:spPr>
        <p:txBody>
          <a:bodyPr lIns="0" tIns="0">
            <a:noAutofit/>
          </a:bodyPr>
          <a:lstStyle>
            <a:lvl1pPr marL="177800" indent="-177800">
              <a:lnSpc>
                <a:spcPct val="110000"/>
              </a:lnSpc>
              <a:spcBef>
                <a:spcPts val="1500"/>
              </a:spcBef>
              <a:buClr>
                <a:schemeClr val="tx2"/>
              </a:buClr>
              <a:buFont typeface="Arial" panose="020B0604020202020204" pitchFamily="34" charset="0"/>
              <a:buChar char="•"/>
              <a:defRPr/>
            </a:lvl1pPr>
            <a:lvl2pPr marL="742950" marR="0"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sz="1800"/>
            </a:lvl2pPr>
            <a:lvl3pPr marL="914400" marR="0" indent="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None/>
              <a:tabLst/>
              <a:defRPr sz="1800"/>
            </a:lvl3pPr>
            <a:lvl4pPr marL="1371600" indent="0">
              <a:buNone/>
              <a:defRPr/>
            </a:lvl4pPr>
            <a:lvl5pPr marL="1828800" indent="0">
              <a:buNone/>
              <a:defRPr/>
            </a:lvl5pPr>
          </a:lstStyle>
          <a:p>
            <a:pPr lvl="0"/>
            <a:r>
              <a:rPr lang="de-DE" dirty="0"/>
              <a:t>Text eingeben, Headlines bitte in Segoe UI </a:t>
            </a:r>
            <a:r>
              <a:rPr lang="de-DE" dirty="0" err="1"/>
              <a:t>Semibold</a:t>
            </a:r>
            <a:endParaRPr lang="de-DE" dirty="0"/>
          </a:p>
          <a:p>
            <a:pPr marL="742950" marR="0" lvl="1"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marL="1200150" marR="0" lvl="2" indent="-28575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lvl="2"/>
            <a:endParaRPr lang="de-DE" dirty="0"/>
          </a:p>
          <a:p>
            <a:pPr lvl="1"/>
            <a:endParaRPr lang="de-DE" dirty="0"/>
          </a:p>
          <a:p>
            <a:pPr lvl="2"/>
            <a:endParaRPr lang="de-DE" dirty="0"/>
          </a:p>
          <a:p>
            <a:pPr lvl="1"/>
            <a:endParaRPr lang="de-DE" dirty="0"/>
          </a:p>
          <a:p>
            <a:pPr lvl="2"/>
            <a:endParaRPr lang="de-DE" dirty="0"/>
          </a:p>
          <a:p>
            <a:pPr lvl="2"/>
            <a:endParaRPr lang="de-DE" dirty="0"/>
          </a:p>
          <a:p>
            <a:pPr lvl="1"/>
            <a:endParaRPr lang="de-DE" dirty="0"/>
          </a:p>
          <a:p>
            <a:pPr lvl="1"/>
            <a:endParaRPr lang="de-DE" dirty="0"/>
          </a:p>
          <a:p>
            <a:pPr lvl="1"/>
            <a:endParaRPr lang="de-DE" dirty="0"/>
          </a:p>
        </p:txBody>
      </p:sp>
      <p:sp>
        <p:nvSpPr>
          <p:cNvPr id="13" name="Inhaltsplatzhalter 2">
            <a:extLst>
              <a:ext uri="{FF2B5EF4-FFF2-40B4-BE49-F238E27FC236}">
                <a16:creationId xmlns:a16="http://schemas.microsoft.com/office/drawing/2014/main" id="{2846F3D1-2530-41C7-98C1-FEB58693BDD3}"/>
              </a:ext>
            </a:extLst>
          </p:cNvPr>
          <p:cNvSpPr>
            <a:spLocks noGrp="1"/>
          </p:cNvSpPr>
          <p:nvPr>
            <p:ph sz="half" idx="18" hasCustomPrompt="1"/>
          </p:nvPr>
        </p:nvSpPr>
        <p:spPr>
          <a:xfrm>
            <a:off x="6203950" y="1752293"/>
            <a:ext cx="5085882" cy="4413557"/>
          </a:xfrm>
        </p:spPr>
        <p:txBody>
          <a:bodyPr lIns="0" tIns="0">
            <a:noAutofit/>
          </a:bodyPr>
          <a:lstStyle>
            <a:lvl1pPr marL="177800" indent="-177800">
              <a:lnSpc>
                <a:spcPct val="110000"/>
              </a:lnSpc>
              <a:spcBef>
                <a:spcPts val="1500"/>
              </a:spcBef>
              <a:buClr>
                <a:schemeClr val="tx2"/>
              </a:buClr>
              <a:buFont typeface="Arial" panose="020B0604020202020204" pitchFamily="34" charset="0"/>
              <a:buChar char="•"/>
              <a:defRPr/>
            </a:lvl1pPr>
            <a:lvl2pPr marL="742950" marR="0"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sz="1800"/>
            </a:lvl2pPr>
            <a:lvl3pPr marL="914400" marR="0" indent="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None/>
              <a:tabLst/>
              <a:defRPr sz="1800"/>
            </a:lvl3pPr>
            <a:lvl4pPr marL="1371600" indent="0">
              <a:buNone/>
              <a:defRPr/>
            </a:lvl4pPr>
            <a:lvl5pPr marL="1828800" indent="0">
              <a:buNone/>
              <a:defRPr/>
            </a:lvl5pPr>
          </a:lstStyle>
          <a:p>
            <a:pPr lvl="0"/>
            <a:r>
              <a:rPr lang="de-DE" dirty="0"/>
              <a:t>Text eingeben, Headlines bitte in Segoe UI </a:t>
            </a:r>
            <a:r>
              <a:rPr lang="de-DE" dirty="0" err="1"/>
              <a:t>Semibold</a:t>
            </a:r>
            <a:endParaRPr lang="de-DE" dirty="0"/>
          </a:p>
          <a:p>
            <a:pPr marL="742950" marR="0" lvl="1"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marL="1200150" marR="0" lvl="2" indent="-28575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lvl="2"/>
            <a:endParaRPr lang="de-DE" dirty="0"/>
          </a:p>
          <a:p>
            <a:pPr lvl="1"/>
            <a:endParaRPr lang="de-DE" dirty="0"/>
          </a:p>
          <a:p>
            <a:pPr lvl="2"/>
            <a:endParaRPr lang="de-DE" dirty="0"/>
          </a:p>
          <a:p>
            <a:pPr lvl="1"/>
            <a:endParaRPr lang="de-DE" dirty="0"/>
          </a:p>
          <a:p>
            <a:pPr lvl="2"/>
            <a:endParaRPr lang="de-DE" dirty="0"/>
          </a:p>
          <a:p>
            <a:pPr lvl="2"/>
            <a:endParaRPr lang="de-DE" dirty="0"/>
          </a:p>
          <a:p>
            <a:pPr lvl="1"/>
            <a:endParaRPr lang="de-DE" dirty="0"/>
          </a:p>
          <a:p>
            <a:pPr lvl="1"/>
            <a:endParaRPr lang="de-DE" dirty="0"/>
          </a:p>
          <a:p>
            <a:pPr lvl="1"/>
            <a:endParaRPr lang="de-DE" dirty="0"/>
          </a:p>
        </p:txBody>
      </p:sp>
    </p:spTree>
    <p:extLst>
      <p:ext uri="{BB962C8B-B14F-4D97-AF65-F5344CB8AC3E}">
        <p14:creationId xmlns:p14="http://schemas.microsoft.com/office/powerpoint/2010/main" val="324045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alt Umwelt einspaltig">
    <p:spTree>
      <p:nvGrpSpPr>
        <p:cNvPr id="1" name=""/>
        <p:cNvGrpSpPr/>
        <p:nvPr/>
      </p:nvGrpSpPr>
      <p:grpSpPr>
        <a:xfrm>
          <a:off x="0" y="0"/>
          <a:ext cx="0" cy="0"/>
          <a:chOff x="0" y="0"/>
          <a:chExt cx="0" cy="0"/>
        </a:xfrm>
      </p:grpSpPr>
      <p:sp>
        <p:nvSpPr>
          <p:cNvPr id="5" name="Datumsplatzhalter 4">
            <a:extLst>
              <a:ext uri="{FF2B5EF4-FFF2-40B4-BE49-F238E27FC236}">
                <a16:creationId xmlns:a16="http://schemas.microsoft.com/office/drawing/2014/main" id="{62D74A2A-375E-43F5-BAD3-7DA1EF2775E6}"/>
              </a:ext>
            </a:extLst>
          </p:cNvPr>
          <p:cNvSpPr>
            <a:spLocks noGrp="1"/>
          </p:cNvSpPr>
          <p:nvPr>
            <p:ph type="dt" sz="half" idx="10"/>
          </p:nvPr>
        </p:nvSpPr>
        <p:spPr>
          <a:xfrm>
            <a:off x="10735375" y="6408664"/>
            <a:ext cx="742949" cy="365125"/>
          </a:xfrm>
          <a:prstGeom prst="rect">
            <a:avLst/>
          </a:prstGeom>
        </p:spPr>
        <p:txBody>
          <a:bodyPr/>
          <a:lstStyle/>
          <a:p>
            <a:fld id="{D46662C4-1153-4A2F-93A9-1AE69CF22819}" type="datetime1">
              <a:rPr lang="de-DE" smtClean="0"/>
              <a:t>23.11.2022</a:t>
            </a:fld>
            <a:endParaRPr lang="de-DE"/>
          </a:p>
        </p:txBody>
      </p:sp>
      <p:sp>
        <p:nvSpPr>
          <p:cNvPr id="7" name="Foliennummernplatzhalter 6">
            <a:extLst>
              <a:ext uri="{FF2B5EF4-FFF2-40B4-BE49-F238E27FC236}">
                <a16:creationId xmlns:a16="http://schemas.microsoft.com/office/drawing/2014/main" id="{14173431-ECA3-4D17-8364-CAF5B0D6E0A6}"/>
              </a:ext>
            </a:extLst>
          </p:cNvPr>
          <p:cNvSpPr>
            <a:spLocks noGrp="1"/>
          </p:cNvSpPr>
          <p:nvPr>
            <p:ph type="sldNum" sz="quarter" idx="12"/>
          </p:nvPr>
        </p:nvSpPr>
        <p:spPr/>
        <p:txBody>
          <a:bodyPr/>
          <a:lstStyle/>
          <a:p>
            <a:fld id="{A59674C4-26AA-4586-96B7-67E2BCF60257}" type="slidenum">
              <a:rPr lang="de-DE" smtClean="0"/>
              <a:t>‹Nr.›</a:t>
            </a:fld>
            <a:endParaRPr lang="de-DE"/>
          </a:p>
        </p:txBody>
      </p:sp>
      <p:sp>
        <p:nvSpPr>
          <p:cNvPr id="16" name="Rechteck 15">
            <a:extLst>
              <a:ext uri="{FF2B5EF4-FFF2-40B4-BE49-F238E27FC236}">
                <a16:creationId xmlns:a16="http://schemas.microsoft.com/office/drawing/2014/main" id="{A34969A9-741F-4C2B-8651-50B1EE4FEAE8}"/>
              </a:ext>
            </a:extLst>
          </p:cNvPr>
          <p:cNvSpPr/>
          <p:nvPr userDrawn="1"/>
        </p:nvSpPr>
        <p:spPr>
          <a:xfrm>
            <a:off x="8975725" y="659589"/>
            <a:ext cx="3216273" cy="665143"/>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light" panose="020B0402040204020203" pitchFamily="34" charset="0"/>
            </a:endParaRPr>
          </a:p>
        </p:txBody>
      </p:sp>
      <p:pic>
        <p:nvPicPr>
          <p:cNvPr id="17" name="Grafik 16">
            <a:extLst>
              <a:ext uri="{FF2B5EF4-FFF2-40B4-BE49-F238E27FC236}">
                <a16:creationId xmlns:a16="http://schemas.microsoft.com/office/drawing/2014/main" id="{FF3022D4-49D9-4C99-996F-9DE37FDC3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82352" y="768926"/>
            <a:ext cx="462322" cy="462322"/>
          </a:xfrm>
          <a:prstGeom prst="rect">
            <a:avLst/>
          </a:prstGeom>
        </p:spPr>
      </p:pic>
      <p:sp>
        <p:nvSpPr>
          <p:cNvPr id="18" name="Rechteck 17">
            <a:extLst>
              <a:ext uri="{FF2B5EF4-FFF2-40B4-BE49-F238E27FC236}">
                <a16:creationId xmlns:a16="http://schemas.microsoft.com/office/drawing/2014/main" id="{B83B0F48-D9D6-45B5-B6B8-725A57BA092C}"/>
              </a:ext>
            </a:extLst>
          </p:cNvPr>
          <p:cNvSpPr/>
          <p:nvPr userDrawn="1"/>
        </p:nvSpPr>
        <p:spPr>
          <a:xfrm>
            <a:off x="9047748" y="778309"/>
            <a:ext cx="2230360" cy="363818"/>
          </a:xfrm>
          <a:prstGeom prst="rect">
            <a:avLst/>
          </a:prstGeom>
        </p:spPr>
        <p:txBody>
          <a:bodyPr wrap="square">
            <a:spAutoFit/>
          </a:bodyPr>
          <a:lstStyle/>
          <a:p>
            <a:pPr marL="0" lvl="1" algn="r">
              <a:lnSpc>
                <a:spcPts val="2400"/>
              </a:lnSpc>
            </a:pPr>
            <a:r>
              <a:rPr lang="de-DE" altLang="de-DE" sz="1400" dirty="0">
                <a:latin typeface="Segoe UI Semilight" panose="020B0402040204020203" pitchFamily="34" charset="0"/>
              </a:rPr>
              <a:t>UMWELT &amp; ENERGIE BWP</a:t>
            </a:r>
          </a:p>
        </p:txBody>
      </p:sp>
      <p:sp>
        <p:nvSpPr>
          <p:cNvPr id="20" name="Titel 1">
            <a:extLst>
              <a:ext uri="{FF2B5EF4-FFF2-40B4-BE49-F238E27FC236}">
                <a16:creationId xmlns:a16="http://schemas.microsoft.com/office/drawing/2014/main" id="{1121656F-C873-4116-87D1-D9F3E6C41EC1}"/>
              </a:ext>
            </a:extLst>
          </p:cNvPr>
          <p:cNvSpPr>
            <a:spLocks noGrp="1"/>
          </p:cNvSpPr>
          <p:nvPr>
            <p:ph type="title" hasCustomPrompt="1"/>
          </p:nvPr>
        </p:nvSpPr>
        <p:spPr>
          <a:xfrm>
            <a:off x="623967" y="674984"/>
            <a:ext cx="7828657" cy="631240"/>
          </a:xfrm>
        </p:spPr>
        <p:txBody>
          <a:bodyPr lIns="0" tIns="0"/>
          <a:lstStyle>
            <a:lvl1pPr>
              <a:defRPr/>
            </a:lvl1pPr>
          </a:lstStyle>
          <a:p>
            <a:r>
              <a:rPr lang="de-DE" dirty="0"/>
              <a:t>Titelmasterformat durch Klicken bearbeiten, </a:t>
            </a:r>
            <a:br>
              <a:rPr lang="de-DE" dirty="0"/>
            </a:br>
            <a:r>
              <a:rPr lang="de-DE" dirty="0"/>
              <a:t>zweizeilig möglich</a:t>
            </a:r>
          </a:p>
        </p:txBody>
      </p:sp>
      <p:sp>
        <p:nvSpPr>
          <p:cNvPr id="21" name="Textplatzhalter 8">
            <a:extLst>
              <a:ext uri="{FF2B5EF4-FFF2-40B4-BE49-F238E27FC236}">
                <a16:creationId xmlns:a16="http://schemas.microsoft.com/office/drawing/2014/main" id="{BDC5C144-650D-44B5-817E-65C4A8E4BBFB}"/>
              </a:ext>
            </a:extLst>
          </p:cNvPr>
          <p:cNvSpPr>
            <a:spLocks noGrp="1"/>
          </p:cNvSpPr>
          <p:nvPr>
            <p:ph type="body" sz="quarter" idx="17" hasCustomPrompt="1"/>
          </p:nvPr>
        </p:nvSpPr>
        <p:spPr>
          <a:xfrm>
            <a:off x="625605" y="202566"/>
            <a:ext cx="8681553" cy="278460"/>
          </a:xfrm>
        </p:spPr>
        <p:txBody>
          <a:bodyPr lIns="0" tIns="0">
            <a:normAutofit/>
          </a:bodyPr>
          <a:lstStyle>
            <a:lvl1pPr marL="0" indent="0">
              <a:buNone/>
              <a:defRPr sz="1400">
                <a:latin typeface="Segoe UI Semilight" panose="020B0402040204020203" pitchFamily="34" charset="0"/>
                <a:cs typeface="Segoe UI Semilight" panose="020B04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1.1  |  GLIEDERUNGSPUNKT EINGEBEN IN GROSSBUCHSTABEN, Zahl bitte in Segoe UI </a:t>
            </a:r>
            <a:r>
              <a:rPr lang="de-DE" dirty="0" err="1"/>
              <a:t>Semibold</a:t>
            </a:r>
            <a:endParaRPr lang="de-DE" dirty="0"/>
          </a:p>
        </p:txBody>
      </p:sp>
      <p:sp>
        <p:nvSpPr>
          <p:cNvPr id="10" name="Fußzeilenplatzhalter 4">
            <a:extLst>
              <a:ext uri="{FF2B5EF4-FFF2-40B4-BE49-F238E27FC236}">
                <a16:creationId xmlns:a16="http://schemas.microsoft.com/office/drawing/2014/main" id="{F9268029-7561-485E-89A2-AC34A6976796}"/>
              </a:ext>
            </a:extLst>
          </p:cNvPr>
          <p:cNvSpPr>
            <a:spLocks noGrp="1"/>
          </p:cNvSpPr>
          <p:nvPr>
            <p:ph type="ftr" sz="quarter" idx="11"/>
          </p:nvPr>
        </p:nvSpPr>
        <p:spPr>
          <a:xfrm>
            <a:off x="3709179" y="6407264"/>
            <a:ext cx="5597979" cy="365125"/>
          </a:xfrm>
        </p:spPr>
        <p:txBody>
          <a:bodyPr/>
          <a:lstStyle/>
          <a:p>
            <a:endParaRPr lang="de-DE"/>
          </a:p>
        </p:txBody>
      </p:sp>
      <p:sp>
        <p:nvSpPr>
          <p:cNvPr id="11" name="Inhaltsplatzhalter 2">
            <a:extLst>
              <a:ext uri="{FF2B5EF4-FFF2-40B4-BE49-F238E27FC236}">
                <a16:creationId xmlns:a16="http://schemas.microsoft.com/office/drawing/2014/main" id="{2846F3D1-2530-41C7-98C1-FEB58693BDD3}"/>
              </a:ext>
            </a:extLst>
          </p:cNvPr>
          <p:cNvSpPr>
            <a:spLocks noGrp="1"/>
          </p:cNvSpPr>
          <p:nvPr>
            <p:ph sz="half" idx="18" hasCustomPrompt="1"/>
          </p:nvPr>
        </p:nvSpPr>
        <p:spPr>
          <a:xfrm>
            <a:off x="658813" y="1752293"/>
            <a:ext cx="10909300" cy="4413557"/>
          </a:xfrm>
        </p:spPr>
        <p:txBody>
          <a:bodyPr lIns="0" tIns="0">
            <a:noAutofit/>
          </a:bodyPr>
          <a:lstStyle>
            <a:lvl1pPr marL="177800" indent="-177800">
              <a:lnSpc>
                <a:spcPct val="110000"/>
              </a:lnSpc>
              <a:spcBef>
                <a:spcPts val="1500"/>
              </a:spcBef>
              <a:buClr>
                <a:schemeClr val="tx2"/>
              </a:buClr>
              <a:buFont typeface="Arial" panose="020B0604020202020204" pitchFamily="34" charset="0"/>
              <a:buChar char="•"/>
              <a:defRPr/>
            </a:lvl1pPr>
            <a:lvl2pPr marL="742950" marR="0"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sz="1800"/>
            </a:lvl2pPr>
            <a:lvl3pPr marL="914400" marR="0" indent="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None/>
              <a:tabLst/>
              <a:defRPr sz="1800"/>
            </a:lvl3pPr>
            <a:lvl4pPr marL="1371600" indent="0">
              <a:buNone/>
              <a:defRPr/>
            </a:lvl4pPr>
            <a:lvl5pPr marL="1828800" indent="0">
              <a:buNone/>
              <a:defRPr/>
            </a:lvl5pPr>
          </a:lstStyle>
          <a:p>
            <a:pPr lvl="0"/>
            <a:r>
              <a:rPr lang="de-DE" dirty="0"/>
              <a:t>Text eingeben, Headlines bitte in Segoe UI </a:t>
            </a:r>
            <a:r>
              <a:rPr lang="de-DE" dirty="0" err="1"/>
              <a:t>Semibold</a:t>
            </a:r>
            <a:endParaRPr lang="de-DE" dirty="0"/>
          </a:p>
          <a:p>
            <a:pPr marL="742950" marR="0" lvl="1"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marL="1200150" marR="0" lvl="2" indent="-28575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lvl="2"/>
            <a:endParaRPr lang="de-DE" dirty="0"/>
          </a:p>
          <a:p>
            <a:pPr lvl="1"/>
            <a:endParaRPr lang="de-DE" dirty="0"/>
          </a:p>
          <a:p>
            <a:pPr lvl="2"/>
            <a:endParaRPr lang="de-DE" dirty="0"/>
          </a:p>
          <a:p>
            <a:pPr lvl="1"/>
            <a:endParaRPr lang="de-DE" dirty="0"/>
          </a:p>
          <a:p>
            <a:pPr lvl="2"/>
            <a:endParaRPr lang="de-DE" dirty="0"/>
          </a:p>
          <a:p>
            <a:pPr lvl="2"/>
            <a:endParaRPr lang="de-DE" dirty="0"/>
          </a:p>
          <a:p>
            <a:pPr lvl="1"/>
            <a:endParaRPr lang="de-DE" dirty="0"/>
          </a:p>
          <a:p>
            <a:pPr lvl="1"/>
            <a:endParaRPr lang="de-DE" dirty="0"/>
          </a:p>
          <a:p>
            <a:pPr lvl="1"/>
            <a:endParaRPr lang="de-DE" dirty="0"/>
          </a:p>
        </p:txBody>
      </p:sp>
    </p:spTree>
    <p:extLst>
      <p:ext uri="{BB962C8B-B14F-4D97-AF65-F5344CB8AC3E}">
        <p14:creationId xmlns:p14="http://schemas.microsoft.com/office/powerpoint/2010/main" val="531112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Fußzeilenplatzhalter 4">
            <a:extLst>
              <a:ext uri="{FF2B5EF4-FFF2-40B4-BE49-F238E27FC236}">
                <a16:creationId xmlns:a16="http://schemas.microsoft.com/office/drawing/2014/main" id="{F9268029-7561-485E-89A2-AC34A6976796}"/>
              </a:ext>
            </a:extLst>
          </p:cNvPr>
          <p:cNvSpPr>
            <a:spLocks noGrp="1"/>
          </p:cNvSpPr>
          <p:nvPr>
            <p:ph type="ftr" sz="quarter" idx="11"/>
          </p:nvPr>
        </p:nvSpPr>
        <p:spPr>
          <a:xfrm>
            <a:off x="3709179" y="6407264"/>
            <a:ext cx="5597979" cy="365125"/>
          </a:xfrm>
        </p:spPr>
        <p:txBody>
          <a:bodyPr/>
          <a:lstStyle/>
          <a:p>
            <a:endParaRPr lang="de-DE"/>
          </a:p>
        </p:txBody>
      </p:sp>
    </p:spTree>
    <p:extLst>
      <p:ext uri="{BB962C8B-B14F-4D97-AF65-F5344CB8AC3E}">
        <p14:creationId xmlns:p14="http://schemas.microsoft.com/office/powerpoint/2010/main" val="807124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Beispielbild">
    <p:spTree>
      <p:nvGrpSpPr>
        <p:cNvPr id="1" name=""/>
        <p:cNvGrpSpPr/>
        <p:nvPr/>
      </p:nvGrpSpPr>
      <p:grpSpPr>
        <a:xfrm>
          <a:off x="0" y="0"/>
          <a:ext cx="0" cy="0"/>
          <a:chOff x="0" y="0"/>
          <a:chExt cx="0" cy="0"/>
        </a:xfrm>
      </p:grpSpPr>
      <p:pic>
        <p:nvPicPr>
          <p:cNvPr id="16" name="Grafik 15"/>
          <p:cNvPicPr>
            <a:picLocks noChangeAspect="1"/>
          </p:cNvPicPr>
          <p:nvPr userDrawn="1"/>
        </p:nvPicPr>
        <p:blipFill rotWithShape="1">
          <a:blip r:embed="rId2">
            <a:extLst>
              <a:ext uri="{28A0092B-C50C-407E-A947-70E740481C1C}">
                <a14:useLocalDpi xmlns:a14="http://schemas.microsoft.com/office/drawing/2010/main" val="0"/>
              </a:ext>
            </a:extLst>
          </a:blip>
          <a:srcRect t="14655"/>
          <a:stretch/>
        </p:blipFill>
        <p:spPr>
          <a:xfrm>
            <a:off x="-1" y="778213"/>
            <a:ext cx="12174400" cy="5438627"/>
          </a:xfrm>
          <a:prstGeom prst="rect">
            <a:avLst/>
          </a:prstGeom>
        </p:spPr>
      </p:pic>
      <p:sp>
        <p:nvSpPr>
          <p:cNvPr id="15" name="Textfeld 14"/>
          <p:cNvSpPr txBox="1"/>
          <p:nvPr userDrawn="1"/>
        </p:nvSpPr>
        <p:spPr>
          <a:xfrm rot="21314867">
            <a:off x="-73027" y="1400753"/>
            <a:ext cx="6534150" cy="1015663"/>
          </a:xfrm>
          <a:prstGeom prst="rect">
            <a:avLst/>
          </a:prstGeom>
          <a:noFill/>
        </p:spPr>
        <p:txBody>
          <a:bodyPr wrap="square" rtlCol="0">
            <a:spAutoFit/>
          </a:bodyPr>
          <a:lstStyle/>
          <a:p>
            <a:pPr algn="ctr"/>
            <a:r>
              <a:rPr lang="de-DE" sz="6000" dirty="0">
                <a:solidFill>
                  <a:schemeClr val="bg1">
                    <a:lumMod val="75000"/>
                  </a:schemeClr>
                </a:solidFill>
              </a:rPr>
              <a:t>Beispielbild</a:t>
            </a:r>
          </a:p>
        </p:txBody>
      </p:sp>
      <p:sp>
        <p:nvSpPr>
          <p:cNvPr id="39" name="Rechteck 38">
            <a:extLst>
              <a:ext uri="{FF2B5EF4-FFF2-40B4-BE49-F238E27FC236}">
                <a16:creationId xmlns:a16="http://schemas.microsoft.com/office/drawing/2014/main" id="{B729078C-FEE4-4750-8D61-A573E1D0D501}"/>
              </a:ext>
            </a:extLst>
          </p:cNvPr>
          <p:cNvSpPr/>
          <p:nvPr userDrawn="1"/>
        </p:nvSpPr>
        <p:spPr>
          <a:xfrm>
            <a:off x="2627697" y="2993457"/>
            <a:ext cx="7777212" cy="3172393"/>
          </a:xfrm>
          <a:prstGeom prst="rect">
            <a:avLst/>
          </a:prstGeom>
          <a:gradFill>
            <a:gsLst>
              <a:gs pos="0">
                <a:schemeClr val="bg1">
                  <a:alpha val="85000"/>
                </a:schemeClr>
              </a:gs>
              <a:gs pos="77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Rechteck 27">
            <a:extLst>
              <a:ext uri="{FF2B5EF4-FFF2-40B4-BE49-F238E27FC236}">
                <a16:creationId xmlns:a16="http://schemas.microsoft.com/office/drawing/2014/main" id="{3E26B6B6-99FD-4C74-95FE-B35D24F0C510}"/>
              </a:ext>
            </a:extLst>
          </p:cNvPr>
          <p:cNvSpPr/>
          <p:nvPr userDrawn="1"/>
        </p:nvSpPr>
        <p:spPr>
          <a:xfrm>
            <a:off x="0" y="0"/>
            <a:ext cx="12192000" cy="1002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a:t>
            </a:r>
          </a:p>
        </p:txBody>
      </p:sp>
      <p:pic>
        <p:nvPicPr>
          <p:cNvPr id="29" name="Grafik 28">
            <a:extLst>
              <a:ext uri="{FF2B5EF4-FFF2-40B4-BE49-F238E27FC236}">
                <a16:creationId xmlns:a16="http://schemas.microsoft.com/office/drawing/2014/main" id="{091B1277-DA6D-48A9-B7D6-01534545889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31122" y="140652"/>
            <a:ext cx="2662926" cy="744086"/>
          </a:xfrm>
          <a:prstGeom prst="rect">
            <a:avLst/>
          </a:prstGeom>
        </p:spPr>
      </p:pic>
      <p:sp>
        <p:nvSpPr>
          <p:cNvPr id="38" name="Rechteck 37">
            <a:extLst>
              <a:ext uri="{FF2B5EF4-FFF2-40B4-BE49-F238E27FC236}">
                <a16:creationId xmlns:a16="http://schemas.microsoft.com/office/drawing/2014/main" id="{DA39ABF6-8262-4576-9035-0F89E2BE6FF0}"/>
              </a:ext>
            </a:extLst>
          </p:cNvPr>
          <p:cNvSpPr/>
          <p:nvPr userDrawn="1"/>
        </p:nvSpPr>
        <p:spPr>
          <a:xfrm>
            <a:off x="0" y="6165850"/>
            <a:ext cx="12192000" cy="692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40" name="Rectangle 28">
            <a:extLst>
              <a:ext uri="{FF2B5EF4-FFF2-40B4-BE49-F238E27FC236}">
                <a16:creationId xmlns:a16="http://schemas.microsoft.com/office/drawing/2014/main" id="{2C07C202-707F-4261-A089-9EE7294A0625}"/>
              </a:ext>
            </a:extLst>
          </p:cNvPr>
          <p:cNvSpPr>
            <a:spLocks noChangeArrowheads="1"/>
          </p:cNvSpPr>
          <p:nvPr userDrawn="1"/>
        </p:nvSpPr>
        <p:spPr bwMode="gray">
          <a:xfrm>
            <a:off x="2627696" y="6704724"/>
            <a:ext cx="7777213" cy="162902"/>
          </a:xfrm>
          <a:prstGeom prst="rect">
            <a:avLst/>
          </a:prstGeom>
          <a:solidFill>
            <a:srgbClr val="039CA9"/>
          </a:solidFill>
          <a:ln>
            <a:noFill/>
          </a:ln>
          <a:effectLst/>
        </p:spPr>
        <p:txBody>
          <a:bodyPr wrap="none" anchor="ctr"/>
          <a:lstStyle/>
          <a:p>
            <a:endParaRPr lang="en-GB" sz="1800" dirty="0">
              <a:latin typeface="Segoe UI Semilight" panose="020B0402040204020203" pitchFamily="34" charset="0"/>
            </a:endParaRPr>
          </a:p>
        </p:txBody>
      </p:sp>
      <p:sp>
        <p:nvSpPr>
          <p:cNvPr id="2" name="Titel 1">
            <a:extLst>
              <a:ext uri="{FF2B5EF4-FFF2-40B4-BE49-F238E27FC236}">
                <a16:creationId xmlns:a16="http://schemas.microsoft.com/office/drawing/2014/main" id="{C292E55B-AB98-49F6-8369-EDB7D501FB52}"/>
              </a:ext>
            </a:extLst>
          </p:cNvPr>
          <p:cNvSpPr>
            <a:spLocks noGrp="1"/>
          </p:cNvSpPr>
          <p:nvPr>
            <p:ph type="ctrTitle"/>
          </p:nvPr>
        </p:nvSpPr>
        <p:spPr>
          <a:xfrm>
            <a:off x="3341703" y="3336504"/>
            <a:ext cx="5454635" cy="1028747"/>
          </a:xfrm>
        </p:spPr>
        <p:txBody>
          <a:bodyPr anchor="t" anchorCtr="0">
            <a:noAutofit/>
          </a:bodyPr>
          <a:lstStyle>
            <a:lvl1pPr algn="l">
              <a:defRPr sz="3200"/>
            </a:lvl1pPr>
          </a:lstStyle>
          <a:p>
            <a:r>
              <a:rPr lang="de-DE"/>
              <a:t>Titelmasterformat durch Klicken bearbeiten</a:t>
            </a:r>
            <a:endParaRPr lang="de-DE" dirty="0"/>
          </a:p>
        </p:txBody>
      </p:sp>
      <p:sp>
        <p:nvSpPr>
          <p:cNvPr id="42" name="Textplatzhalter 41">
            <a:extLst>
              <a:ext uri="{FF2B5EF4-FFF2-40B4-BE49-F238E27FC236}">
                <a16:creationId xmlns:a16="http://schemas.microsoft.com/office/drawing/2014/main" id="{AF6E1354-9CE5-4A25-9131-D261437D4FB2}"/>
              </a:ext>
            </a:extLst>
          </p:cNvPr>
          <p:cNvSpPr>
            <a:spLocks noGrp="1"/>
          </p:cNvSpPr>
          <p:nvPr>
            <p:ph type="body" sz="quarter" idx="10" hasCustomPrompt="1"/>
          </p:nvPr>
        </p:nvSpPr>
        <p:spPr>
          <a:xfrm>
            <a:off x="3341703" y="5595081"/>
            <a:ext cx="5454635" cy="327788"/>
          </a:xfrm>
        </p:spPr>
        <p:txBody>
          <a:bodyPr>
            <a:noAutofit/>
          </a:bodyPr>
          <a:lstStyle>
            <a:lvl1pPr marL="0" indent="0">
              <a:buNone/>
              <a:defRPr sz="1400"/>
            </a:lvl1pPr>
          </a:lstStyle>
          <a:p>
            <a:pPr lvl="0"/>
            <a:r>
              <a:rPr lang="de-DE" dirty="0"/>
              <a:t>Unterzeile einfügen</a:t>
            </a:r>
          </a:p>
        </p:txBody>
      </p:sp>
      <p:sp>
        <p:nvSpPr>
          <p:cNvPr id="3" name="Untertitel 2">
            <a:extLst>
              <a:ext uri="{FF2B5EF4-FFF2-40B4-BE49-F238E27FC236}">
                <a16:creationId xmlns:a16="http://schemas.microsoft.com/office/drawing/2014/main" id="{C278F68F-5341-45EE-AA11-2DF9C738ED38}"/>
              </a:ext>
            </a:extLst>
          </p:cNvPr>
          <p:cNvSpPr>
            <a:spLocks noGrp="1"/>
          </p:cNvSpPr>
          <p:nvPr>
            <p:ph type="subTitle" idx="1"/>
          </p:nvPr>
        </p:nvSpPr>
        <p:spPr>
          <a:xfrm>
            <a:off x="3341703" y="4461016"/>
            <a:ext cx="5454635" cy="883947"/>
          </a:xfrm>
        </p:spPr>
        <p:txBody>
          <a:bodyPr>
            <a:no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Tree>
    <p:extLst>
      <p:ext uri="{BB962C8B-B14F-4D97-AF65-F5344CB8AC3E}">
        <p14:creationId xmlns:p14="http://schemas.microsoft.com/office/powerpoint/2010/main" val="1857574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ohne Bild">
    <p:spTree>
      <p:nvGrpSpPr>
        <p:cNvPr id="1" name=""/>
        <p:cNvGrpSpPr/>
        <p:nvPr/>
      </p:nvGrpSpPr>
      <p:grpSpPr>
        <a:xfrm>
          <a:off x="0" y="0"/>
          <a:ext cx="0" cy="0"/>
          <a:chOff x="0" y="0"/>
          <a:chExt cx="0" cy="0"/>
        </a:xfrm>
      </p:grpSpPr>
      <p:pic>
        <p:nvPicPr>
          <p:cNvPr id="20" name="Grafik 19">
            <a:extLst>
              <a:ext uri="{FF2B5EF4-FFF2-40B4-BE49-F238E27FC236}">
                <a16:creationId xmlns:a16="http://schemas.microsoft.com/office/drawing/2014/main" id="{D1A71884-4410-4CF1-8180-A30F771C873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227"/>
          <a:stretch/>
        </p:blipFill>
        <p:spPr>
          <a:xfrm>
            <a:off x="0" y="571374"/>
            <a:ext cx="12192000" cy="5594475"/>
          </a:xfrm>
          <a:prstGeom prst="rect">
            <a:avLst/>
          </a:prstGeom>
        </p:spPr>
      </p:pic>
      <p:sp>
        <p:nvSpPr>
          <p:cNvPr id="39" name="Rechteck 38">
            <a:extLst>
              <a:ext uri="{FF2B5EF4-FFF2-40B4-BE49-F238E27FC236}">
                <a16:creationId xmlns:a16="http://schemas.microsoft.com/office/drawing/2014/main" id="{B729078C-FEE4-4750-8D61-A573E1D0D501}"/>
              </a:ext>
            </a:extLst>
          </p:cNvPr>
          <p:cNvSpPr/>
          <p:nvPr userDrawn="1"/>
        </p:nvSpPr>
        <p:spPr>
          <a:xfrm>
            <a:off x="2627697" y="2993457"/>
            <a:ext cx="7777212" cy="3172393"/>
          </a:xfrm>
          <a:prstGeom prst="rect">
            <a:avLst/>
          </a:prstGeom>
          <a:gradFill>
            <a:gsLst>
              <a:gs pos="0">
                <a:schemeClr val="bg1">
                  <a:alpha val="85000"/>
                </a:schemeClr>
              </a:gs>
              <a:gs pos="77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Rechteck 27">
            <a:extLst>
              <a:ext uri="{FF2B5EF4-FFF2-40B4-BE49-F238E27FC236}">
                <a16:creationId xmlns:a16="http://schemas.microsoft.com/office/drawing/2014/main" id="{3E26B6B6-99FD-4C74-95FE-B35D24F0C510}"/>
              </a:ext>
            </a:extLst>
          </p:cNvPr>
          <p:cNvSpPr/>
          <p:nvPr userDrawn="1"/>
        </p:nvSpPr>
        <p:spPr>
          <a:xfrm>
            <a:off x="0" y="0"/>
            <a:ext cx="12192000" cy="1002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a:t>
            </a:r>
          </a:p>
        </p:txBody>
      </p:sp>
      <p:pic>
        <p:nvPicPr>
          <p:cNvPr id="29" name="Grafik 28">
            <a:extLst>
              <a:ext uri="{FF2B5EF4-FFF2-40B4-BE49-F238E27FC236}">
                <a16:creationId xmlns:a16="http://schemas.microsoft.com/office/drawing/2014/main" id="{091B1277-DA6D-48A9-B7D6-01534545889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31122" y="140652"/>
            <a:ext cx="2662926" cy="744086"/>
          </a:xfrm>
          <a:prstGeom prst="rect">
            <a:avLst/>
          </a:prstGeom>
        </p:spPr>
      </p:pic>
      <p:sp>
        <p:nvSpPr>
          <p:cNvPr id="3" name="Untertitel 2">
            <a:extLst>
              <a:ext uri="{FF2B5EF4-FFF2-40B4-BE49-F238E27FC236}">
                <a16:creationId xmlns:a16="http://schemas.microsoft.com/office/drawing/2014/main" id="{C278F68F-5341-45EE-AA11-2DF9C738ED38}"/>
              </a:ext>
            </a:extLst>
          </p:cNvPr>
          <p:cNvSpPr>
            <a:spLocks noGrp="1"/>
          </p:cNvSpPr>
          <p:nvPr>
            <p:ph type="subTitle" idx="1"/>
          </p:nvPr>
        </p:nvSpPr>
        <p:spPr>
          <a:xfrm>
            <a:off x="3341703" y="4461016"/>
            <a:ext cx="5454635" cy="883947"/>
          </a:xfrm>
        </p:spPr>
        <p:txBody>
          <a:bodyPr>
            <a:no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38" name="Rechteck 37">
            <a:extLst>
              <a:ext uri="{FF2B5EF4-FFF2-40B4-BE49-F238E27FC236}">
                <a16:creationId xmlns:a16="http://schemas.microsoft.com/office/drawing/2014/main" id="{DA39ABF6-8262-4576-9035-0F89E2BE6FF0}"/>
              </a:ext>
            </a:extLst>
          </p:cNvPr>
          <p:cNvSpPr/>
          <p:nvPr userDrawn="1"/>
        </p:nvSpPr>
        <p:spPr>
          <a:xfrm>
            <a:off x="0" y="6165850"/>
            <a:ext cx="12192000" cy="692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40" name="Rectangle 28">
            <a:extLst>
              <a:ext uri="{FF2B5EF4-FFF2-40B4-BE49-F238E27FC236}">
                <a16:creationId xmlns:a16="http://schemas.microsoft.com/office/drawing/2014/main" id="{2C07C202-707F-4261-A089-9EE7294A0625}"/>
              </a:ext>
            </a:extLst>
          </p:cNvPr>
          <p:cNvSpPr>
            <a:spLocks noChangeArrowheads="1"/>
          </p:cNvSpPr>
          <p:nvPr userDrawn="1"/>
        </p:nvSpPr>
        <p:spPr bwMode="gray">
          <a:xfrm>
            <a:off x="2627696" y="6704724"/>
            <a:ext cx="7777213" cy="162902"/>
          </a:xfrm>
          <a:prstGeom prst="rect">
            <a:avLst/>
          </a:prstGeom>
          <a:solidFill>
            <a:srgbClr val="039CA9"/>
          </a:solidFill>
          <a:ln>
            <a:noFill/>
          </a:ln>
          <a:effectLst/>
        </p:spPr>
        <p:txBody>
          <a:bodyPr wrap="none" anchor="ctr"/>
          <a:lstStyle/>
          <a:p>
            <a:endParaRPr lang="en-GB" sz="1800" dirty="0">
              <a:latin typeface="Segoe UI Semilight" panose="020B0402040204020203" pitchFamily="34" charset="0"/>
            </a:endParaRPr>
          </a:p>
        </p:txBody>
      </p:sp>
      <p:sp>
        <p:nvSpPr>
          <p:cNvPr id="2" name="Titel 1">
            <a:extLst>
              <a:ext uri="{FF2B5EF4-FFF2-40B4-BE49-F238E27FC236}">
                <a16:creationId xmlns:a16="http://schemas.microsoft.com/office/drawing/2014/main" id="{C292E55B-AB98-49F6-8369-EDB7D501FB52}"/>
              </a:ext>
            </a:extLst>
          </p:cNvPr>
          <p:cNvSpPr>
            <a:spLocks noGrp="1"/>
          </p:cNvSpPr>
          <p:nvPr>
            <p:ph type="ctrTitle"/>
          </p:nvPr>
        </p:nvSpPr>
        <p:spPr>
          <a:xfrm>
            <a:off x="3341703" y="3336504"/>
            <a:ext cx="5454635" cy="1028747"/>
          </a:xfrm>
        </p:spPr>
        <p:txBody>
          <a:bodyPr anchor="t" anchorCtr="0">
            <a:noAutofit/>
          </a:bodyPr>
          <a:lstStyle>
            <a:lvl1pPr algn="l">
              <a:defRPr sz="3200"/>
            </a:lvl1pPr>
          </a:lstStyle>
          <a:p>
            <a:r>
              <a:rPr lang="de-DE"/>
              <a:t>Titelmasterformat durch Klicken bearbeiten</a:t>
            </a:r>
            <a:endParaRPr lang="de-DE" dirty="0"/>
          </a:p>
        </p:txBody>
      </p:sp>
      <p:sp>
        <p:nvSpPr>
          <p:cNvPr id="42" name="Textplatzhalter 41">
            <a:extLst>
              <a:ext uri="{FF2B5EF4-FFF2-40B4-BE49-F238E27FC236}">
                <a16:creationId xmlns:a16="http://schemas.microsoft.com/office/drawing/2014/main" id="{AF6E1354-9CE5-4A25-9131-D261437D4FB2}"/>
              </a:ext>
            </a:extLst>
          </p:cNvPr>
          <p:cNvSpPr>
            <a:spLocks noGrp="1"/>
          </p:cNvSpPr>
          <p:nvPr>
            <p:ph type="body" sz="quarter" idx="10" hasCustomPrompt="1"/>
          </p:nvPr>
        </p:nvSpPr>
        <p:spPr>
          <a:xfrm>
            <a:off x="3351328" y="5595081"/>
            <a:ext cx="5454635" cy="327788"/>
          </a:xfrm>
        </p:spPr>
        <p:txBody>
          <a:bodyPr>
            <a:noAutofit/>
          </a:bodyPr>
          <a:lstStyle>
            <a:lvl1pPr marL="0" indent="0">
              <a:buNone/>
              <a:defRPr sz="1400"/>
            </a:lvl1pPr>
          </a:lstStyle>
          <a:p>
            <a:pPr lvl="0"/>
            <a:r>
              <a:rPr lang="de-DE" dirty="0"/>
              <a:t>Unterzeile einfügen</a:t>
            </a:r>
          </a:p>
        </p:txBody>
      </p:sp>
    </p:spTree>
    <p:extLst>
      <p:ext uri="{BB962C8B-B14F-4D97-AF65-F5344CB8AC3E}">
        <p14:creationId xmlns:p14="http://schemas.microsoft.com/office/powerpoint/2010/main" val="2690766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0E4A1198-3D41-49F9-B94B-B56DBF202463}"/>
              </a:ext>
            </a:extLst>
          </p:cNvPr>
          <p:cNvSpPr/>
          <p:nvPr userDrawn="1"/>
        </p:nvSpPr>
        <p:spPr>
          <a:xfrm>
            <a:off x="0" y="6165850"/>
            <a:ext cx="12192000" cy="692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pic>
        <p:nvPicPr>
          <p:cNvPr id="20" name="Grafik 19">
            <a:extLst>
              <a:ext uri="{FF2B5EF4-FFF2-40B4-BE49-F238E27FC236}">
                <a16:creationId xmlns:a16="http://schemas.microsoft.com/office/drawing/2014/main" id="{D1A71884-4410-4CF1-8180-A30F771C873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227"/>
          <a:stretch/>
        </p:blipFill>
        <p:spPr>
          <a:xfrm>
            <a:off x="0" y="571374"/>
            <a:ext cx="12192000" cy="5594475"/>
          </a:xfrm>
          <a:prstGeom prst="rect">
            <a:avLst/>
          </a:prstGeom>
        </p:spPr>
      </p:pic>
      <p:sp>
        <p:nvSpPr>
          <p:cNvPr id="39" name="Rechteck 38">
            <a:extLst>
              <a:ext uri="{FF2B5EF4-FFF2-40B4-BE49-F238E27FC236}">
                <a16:creationId xmlns:a16="http://schemas.microsoft.com/office/drawing/2014/main" id="{B729078C-FEE4-4750-8D61-A573E1D0D501}"/>
              </a:ext>
            </a:extLst>
          </p:cNvPr>
          <p:cNvSpPr/>
          <p:nvPr userDrawn="1"/>
        </p:nvSpPr>
        <p:spPr>
          <a:xfrm>
            <a:off x="2627697" y="2993457"/>
            <a:ext cx="7777212" cy="3172393"/>
          </a:xfrm>
          <a:prstGeom prst="rect">
            <a:avLst/>
          </a:prstGeom>
          <a:gradFill>
            <a:gsLst>
              <a:gs pos="0">
                <a:schemeClr val="bg1">
                  <a:alpha val="85000"/>
                </a:schemeClr>
              </a:gs>
              <a:gs pos="77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Rechteck 27">
            <a:extLst>
              <a:ext uri="{FF2B5EF4-FFF2-40B4-BE49-F238E27FC236}">
                <a16:creationId xmlns:a16="http://schemas.microsoft.com/office/drawing/2014/main" id="{3E26B6B6-99FD-4C74-95FE-B35D24F0C510}"/>
              </a:ext>
            </a:extLst>
          </p:cNvPr>
          <p:cNvSpPr/>
          <p:nvPr userDrawn="1"/>
        </p:nvSpPr>
        <p:spPr>
          <a:xfrm>
            <a:off x="0" y="0"/>
            <a:ext cx="12192000" cy="1002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a:t>
            </a:r>
          </a:p>
        </p:txBody>
      </p:sp>
      <p:pic>
        <p:nvPicPr>
          <p:cNvPr id="29" name="Grafik 28">
            <a:extLst>
              <a:ext uri="{FF2B5EF4-FFF2-40B4-BE49-F238E27FC236}">
                <a16:creationId xmlns:a16="http://schemas.microsoft.com/office/drawing/2014/main" id="{091B1277-DA6D-48A9-B7D6-01534545889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31122" y="140652"/>
            <a:ext cx="2662926" cy="744086"/>
          </a:xfrm>
          <a:prstGeom prst="rect">
            <a:avLst/>
          </a:prstGeom>
        </p:spPr>
      </p:pic>
      <p:sp>
        <p:nvSpPr>
          <p:cNvPr id="40" name="Rectangle 28">
            <a:extLst>
              <a:ext uri="{FF2B5EF4-FFF2-40B4-BE49-F238E27FC236}">
                <a16:creationId xmlns:a16="http://schemas.microsoft.com/office/drawing/2014/main" id="{2C07C202-707F-4261-A089-9EE7294A0625}"/>
              </a:ext>
            </a:extLst>
          </p:cNvPr>
          <p:cNvSpPr>
            <a:spLocks noChangeArrowheads="1"/>
          </p:cNvSpPr>
          <p:nvPr userDrawn="1"/>
        </p:nvSpPr>
        <p:spPr bwMode="gray">
          <a:xfrm>
            <a:off x="2627696" y="6704724"/>
            <a:ext cx="7777213" cy="162902"/>
          </a:xfrm>
          <a:prstGeom prst="rect">
            <a:avLst/>
          </a:prstGeom>
          <a:solidFill>
            <a:srgbClr val="039CA9"/>
          </a:solidFill>
          <a:ln>
            <a:noFill/>
          </a:ln>
          <a:effectLst/>
        </p:spPr>
        <p:txBody>
          <a:bodyPr wrap="none" anchor="ctr"/>
          <a:lstStyle/>
          <a:p>
            <a:endParaRPr lang="en-GB" sz="1800" dirty="0">
              <a:latin typeface="Segoe UI Semilight" panose="020B0402040204020203" pitchFamily="34" charset="0"/>
            </a:endParaRPr>
          </a:p>
        </p:txBody>
      </p:sp>
      <p:sp>
        <p:nvSpPr>
          <p:cNvPr id="2" name="Titel 1">
            <a:extLst>
              <a:ext uri="{FF2B5EF4-FFF2-40B4-BE49-F238E27FC236}">
                <a16:creationId xmlns:a16="http://schemas.microsoft.com/office/drawing/2014/main" id="{C292E55B-AB98-49F6-8369-EDB7D501FB52}"/>
              </a:ext>
            </a:extLst>
          </p:cNvPr>
          <p:cNvSpPr>
            <a:spLocks noGrp="1"/>
          </p:cNvSpPr>
          <p:nvPr>
            <p:ph type="ctrTitle"/>
          </p:nvPr>
        </p:nvSpPr>
        <p:spPr>
          <a:xfrm>
            <a:off x="3341703" y="3960643"/>
            <a:ext cx="5938409" cy="494351"/>
          </a:xfrm>
        </p:spPr>
        <p:txBody>
          <a:bodyPr anchor="t" anchorCtr="0">
            <a:noAutofit/>
          </a:bodyPr>
          <a:lstStyle>
            <a:lvl1pPr algn="l">
              <a:defRPr sz="3200"/>
            </a:lvl1pPr>
          </a:lstStyle>
          <a:p>
            <a:r>
              <a:rPr lang="de-DE"/>
              <a:t>Titelmasterformat durch Klicken bearbeiten</a:t>
            </a:r>
            <a:endParaRPr lang="de-DE" dirty="0"/>
          </a:p>
        </p:txBody>
      </p:sp>
      <p:sp>
        <p:nvSpPr>
          <p:cNvPr id="42" name="Textplatzhalter 41">
            <a:extLst>
              <a:ext uri="{FF2B5EF4-FFF2-40B4-BE49-F238E27FC236}">
                <a16:creationId xmlns:a16="http://schemas.microsoft.com/office/drawing/2014/main" id="{AF6E1354-9CE5-4A25-9131-D261437D4FB2}"/>
              </a:ext>
            </a:extLst>
          </p:cNvPr>
          <p:cNvSpPr>
            <a:spLocks noGrp="1"/>
          </p:cNvSpPr>
          <p:nvPr>
            <p:ph type="body" sz="quarter" idx="10" hasCustomPrompt="1"/>
          </p:nvPr>
        </p:nvSpPr>
        <p:spPr>
          <a:xfrm>
            <a:off x="3341703" y="3474487"/>
            <a:ext cx="5454635" cy="327788"/>
          </a:xfrm>
        </p:spPr>
        <p:txBody>
          <a:bodyPr>
            <a:noAutofit/>
          </a:bodyPr>
          <a:lstStyle>
            <a:lvl1pPr marL="0" indent="0">
              <a:buNone/>
              <a:defRPr sz="2200">
                <a:latin typeface="+mj-lt"/>
              </a:defRPr>
            </a:lvl1pPr>
          </a:lstStyle>
          <a:p>
            <a:pPr lvl="0"/>
            <a:r>
              <a:rPr lang="de-DE" dirty="0"/>
              <a:t>Kapitelzahl einfügen</a:t>
            </a:r>
          </a:p>
        </p:txBody>
      </p:sp>
      <p:sp>
        <p:nvSpPr>
          <p:cNvPr id="5" name="Textplatzhalter 4">
            <a:extLst>
              <a:ext uri="{FF2B5EF4-FFF2-40B4-BE49-F238E27FC236}">
                <a16:creationId xmlns:a16="http://schemas.microsoft.com/office/drawing/2014/main" id="{B895DF94-B868-4750-936B-121D207B9693}"/>
              </a:ext>
            </a:extLst>
          </p:cNvPr>
          <p:cNvSpPr>
            <a:spLocks noGrp="1"/>
          </p:cNvSpPr>
          <p:nvPr>
            <p:ph type="body" sz="quarter" idx="11" hasCustomPrompt="1"/>
          </p:nvPr>
        </p:nvSpPr>
        <p:spPr>
          <a:xfrm>
            <a:off x="3335924" y="4940516"/>
            <a:ext cx="5364163" cy="1163638"/>
          </a:xfrm>
        </p:spPr>
        <p:txBody>
          <a:bodyPr>
            <a:noAutofit/>
          </a:bodyPr>
          <a:lstStyle>
            <a:lvl1pPr marL="0" indent="0">
              <a:lnSpc>
                <a:spcPct val="120000"/>
              </a:lnSpc>
              <a:buNone/>
              <a:defRPr sz="1800"/>
            </a:lvl1pPr>
            <a:lvl2pPr marL="457200" indent="0">
              <a:lnSpc>
                <a:spcPct val="120000"/>
              </a:lnSpc>
              <a:buNone/>
              <a:defRPr sz="1800"/>
            </a:lvl2pPr>
            <a:lvl3pPr marL="914400" indent="0">
              <a:lnSpc>
                <a:spcPct val="120000"/>
              </a:lnSpc>
              <a:buNone/>
              <a:defRPr sz="1800"/>
            </a:lvl3pPr>
            <a:lvl4pPr marL="1371600" indent="0">
              <a:lnSpc>
                <a:spcPct val="120000"/>
              </a:lnSpc>
              <a:buNone/>
              <a:defRPr sz="1800"/>
            </a:lvl4pPr>
            <a:lvl5pPr marL="1828800" indent="0">
              <a:lnSpc>
                <a:spcPct val="120000"/>
              </a:lnSpc>
              <a:buNone/>
              <a:defRPr sz="1800"/>
            </a:lvl5pPr>
          </a:lstStyle>
          <a:p>
            <a:pPr lvl="0"/>
            <a:r>
              <a:rPr lang="de-DE" dirty="0"/>
              <a:t>Erläuterungen einfügen</a:t>
            </a:r>
          </a:p>
        </p:txBody>
      </p:sp>
    </p:spTree>
    <p:extLst>
      <p:ext uri="{BB962C8B-B14F-4D97-AF65-F5344CB8AC3E}">
        <p14:creationId xmlns:p14="http://schemas.microsoft.com/office/powerpoint/2010/main" val="2109298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einspalti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E7DE46C8-A6A8-4738-9D16-EB204590D6CC}"/>
              </a:ext>
            </a:extLst>
          </p:cNvPr>
          <p:cNvSpPr/>
          <p:nvPr userDrawn="1"/>
        </p:nvSpPr>
        <p:spPr>
          <a:xfrm>
            <a:off x="-9627" y="1736725"/>
            <a:ext cx="12192000" cy="41767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light" panose="020B0402040204020203" pitchFamily="34" charset="0"/>
            </a:endParaRPr>
          </a:p>
        </p:txBody>
      </p:sp>
      <p:sp>
        <p:nvSpPr>
          <p:cNvPr id="5" name="Fußzeilenplatzhalter 4">
            <a:extLst>
              <a:ext uri="{FF2B5EF4-FFF2-40B4-BE49-F238E27FC236}">
                <a16:creationId xmlns:a16="http://schemas.microsoft.com/office/drawing/2014/main" id="{F9268029-7561-485E-89A2-AC34A6976796}"/>
              </a:ext>
            </a:extLst>
          </p:cNvPr>
          <p:cNvSpPr>
            <a:spLocks noGrp="1"/>
          </p:cNvSpPr>
          <p:nvPr>
            <p:ph type="ftr" sz="quarter" idx="11"/>
          </p:nvPr>
        </p:nvSpPr>
        <p:spPr>
          <a:xfrm>
            <a:off x="3709179" y="6407264"/>
            <a:ext cx="5597979" cy="365125"/>
          </a:xfrm>
        </p:spPr>
        <p:txBody>
          <a:bodyPr/>
          <a:lstStyle/>
          <a:p>
            <a:endParaRPr lang="de-DE"/>
          </a:p>
        </p:txBody>
      </p:sp>
      <p:sp>
        <p:nvSpPr>
          <p:cNvPr id="13" name="Textplatzhalter 9">
            <a:extLst>
              <a:ext uri="{FF2B5EF4-FFF2-40B4-BE49-F238E27FC236}">
                <a16:creationId xmlns:a16="http://schemas.microsoft.com/office/drawing/2014/main" id="{9A24D0A3-B495-46D6-B09B-7AD134931B80}"/>
              </a:ext>
            </a:extLst>
          </p:cNvPr>
          <p:cNvSpPr>
            <a:spLocks noGrp="1"/>
          </p:cNvSpPr>
          <p:nvPr>
            <p:ph type="body" sz="quarter" idx="13" hasCustomPrompt="1"/>
          </p:nvPr>
        </p:nvSpPr>
        <p:spPr>
          <a:xfrm>
            <a:off x="1399957" y="1952007"/>
            <a:ext cx="5388770" cy="3638115"/>
          </a:xfrm>
        </p:spPr>
        <p:txBody>
          <a:bodyPr>
            <a:noAutofit/>
          </a:bodyPr>
          <a:lstStyle>
            <a:lvl1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1800">
                <a:latin typeface="+mn-lt"/>
              </a:defRPr>
            </a:lvl1pPr>
          </a:lstStyle>
          <a:p>
            <a:pPr lvl="0"/>
            <a:r>
              <a:rPr lang="de-DE" dirty="0" err="1"/>
              <a:t>Agendapunkt</a:t>
            </a:r>
            <a:r>
              <a:rPr lang="de-DE" dirty="0"/>
              <a:t> eingeben</a:t>
            </a:r>
          </a:p>
          <a:p>
            <a:pPr lvl="0"/>
            <a:r>
              <a:rPr lang="de-DE" dirty="0" err="1"/>
              <a:t>Agendapunkt</a:t>
            </a:r>
            <a:r>
              <a:rPr lang="de-DE" dirty="0"/>
              <a:t> eingeben</a:t>
            </a:r>
          </a:p>
          <a:p>
            <a:pPr lvl="0"/>
            <a:r>
              <a:rPr lang="de-DE" dirty="0" err="1"/>
              <a:t>Agendapunkt</a:t>
            </a:r>
            <a:r>
              <a:rPr lang="de-DE" dirty="0"/>
              <a:t> eingeben</a:t>
            </a:r>
          </a:p>
          <a:p>
            <a:pPr lvl="0"/>
            <a:r>
              <a:rPr lang="de-DE" dirty="0" err="1"/>
              <a:t>Agendapunkt</a:t>
            </a:r>
            <a:r>
              <a:rPr lang="de-DE" dirty="0"/>
              <a:t> eingeben</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de-DE" dirty="0" err="1"/>
              <a:t>Agendapunkt</a:t>
            </a:r>
            <a:r>
              <a:rPr lang="de-DE" dirty="0"/>
              <a:t> eingeben</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de-DE" dirty="0" err="1"/>
              <a:t>Agendapunkt</a:t>
            </a:r>
            <a:r>
              <a:rPr lang="de-DE" dirty="0"/>
              <a:t> eingeben</a:t>
            </a:r>
          </a:p>
          <a:p>
            <a:pPr lvl="0"/>
            <a:endParaRPr lang="de-DE" dirty="0"/>
          </a:p>
          <a:p>
            <a:pPr lvl="0"/>
            <a:endParaRPr lang="de-DE" dirty="0"/>
          </a:p>
          <a:p>
            <a:pPr lvl="0"/>
            <a:endParaRPr lang="de-DE" dirty="0"/>
          </a:p>
        </p:txBody>
      </p:sp>
      <p:sp>
        <p:nvSpPr>
          <p:cNvPr id="14" name="Textplatzhalter 11">
            <a:extLst>
              <a:ext uri="{FF2B5EF4-FFF2-40B4-BE49-F238E27FC236}">
                <a16:creationId xmlns:a16="http://schemas.microsoft.com/office/drawing/2014/main" id="{97463B7A-0827-45AA-A536-1C518029414B}"/>
              </a:ext>
            </a:extLst>
          </p:cNvPr>
          <p:cNvSpPr>
            <a:spLocks noGrp="1"/>
          </p:cNvSpPr>
          <p:nvPr>
            <p:ph type="body" sz="quarter" idx="14" hasCustomPrompt="1"/>
          </p:nvPr>
        </p:nvSpPr>
        <p:spPr>
          <a:xfrm>
            <a:off x="451652" y="1952007"/>
            <a:ext cx="741144" cy="3625945"/>
          </a:xfrm>
        </p:spPr>
        <p:txBody>
          <a:bodyPr>
            <a:noAutofit/>
          </a:bodyPr>
          <a:lstStyle>
            <a:lvl1pPr marL="0" indent="0" algn="r">
              <a:lnSpc>
                <a:spcPct val="150000"/>
              </a:lnSpc>
              <a:spcBef>
                <a:spcPts val="0"/>
              </a:spcBef>
              <a:buNone/>
              <a:defRPr sz="1800">
                <a:solidFill>
                  <a:schemeClr val="tx2"/>
                </a:solidFill>
                <a:latin typeface="+mn-lt"/>
                <a:cs typeface="Segoe UI Semibold" panose="020B0702040204020203" pitchFamily="34" charset="0"/>
              </a:defRPr>
            </a:lvl1pPr>
            <a:lvl2pPr marL="457200" indent="0">
              <a:buNone/>
              <a:defRPr sz="2600">
                <a:solidFill>
                  <a:schemeClr val="tx2"/>
                </a:solidFill>
                <a:latin typeface="Segoe UI Semibold" panose="020B0702040204020203" pitchFamily="34" charset="0"/>
                <a:cs typeface="Segoe UI Semibold" panose="020B0702040204020203" pitchFamily="34" charset="0"/>
              </a:defRPr>
            </a:lvl2pPr>
            <a:lvl3pPr marL="914400" indent="0">
              <a:buNone/>
              <a:defRPr sz="2600">
                <a:solidFill>
                  <a:schemeClr val="tx2"/>
                </a:solidFill>
                <a:latin typeface="Segoe UI Semibold" panose="020B0702040204020203" pitchFamily="34" charset="0"/>
                <a:cs typeface="Segoe UI Semibold" panose="020B0702040204020203" pitchFamily="34" charset="0"/>
              </a:defRPr>
            </a:lvl3pPr>
            <a:lvl4pPr marL="1371600" indent="0">
              <a:buNone/>
              <a:defRPr sz="2600">
                <a:solidFill>
                  <a:schemeClr val="tx2"/>
                </a:solidFill>
                <a:latin typeface="Segoe UI Semibold" panose="020B0702040204020203" pitchFamily="34" charset="0"/>
                <a:cs typeface="Segoe UI Semibold" panose="020B0702040204020203" pitchFamily="34" charset="0"/>
              </a:defRPr>
            </a:lvl4pPr>
            <a:lvl5pPr marL="1828800" indent="0">
              <a:buNone/>
              <a:defRPr sz="2600">
                <a:solidFill>
                  <a:schemeClr val="tx2"/>
                </a:solidFill>
                <a:latin typeface="Segoe UI Semibold" panose="020B0702040204020203" pitchFamily="34" charset="0"/>
                <a:cs typeface="Segoe UI Semibold" panose="020B0702040204020203" pitchFamily="34" charset="0"/>
              </a:defRPr>
            </a:lvl5pPr>
          </a:lstStyle>
          <a:p>
            <a:pPr lvl="0"/>
            <a:r>
              <a:rPr lang="de-DE" dirty="0"/>
              <a:t>1.0</a:t>
            </a:r>
          </a:p>
          <a:p>
            <a:pPr lvl="0"/>
            <a:r>
              <a:rPr lang="de-DE" dirty="0"/>
              <a:t>2.0</a:t>
            </a:r>
          </a:p>
          <a:p>
            <a:pPr lvl="0"/>
            <a:r>
              <a:rPr lang="de-DE" dirty="0"/>
              <a:t>3.0</a:t>
            </a:r>
          </a:p>
          <a:p>
            <a:pPr lvl="0"/>
            <a:r>
              <a:rPr lang="de-DE" dirty="0"/>
              <a:t>4.0</a:t>
            </a:r>
          </a:p>
          <a:p>
            <a:pPr lvl="0"/>
            <a:r>
              <a:rPr lang="de-DE" dirty="0"/>
              <a:t>5.0</a:t>
            </a:r>
          </a:p>
          <a:p>
            <a:pPr lvl="0"/>
            <a:r>
              <a:rPr lang="de-DE" dirty="0"/>
              <a:t>6.0</a:t>
            </a:r>
          </a:p>
        </p:txBody>
      </p:sp>
      <p:sp>
        <p:nvSpPr>
          <p:cNvPr id="15" name="Titel 1">
            <a:extLst>
              <a:ext uri="{FF2B5EF4-FFF2-40B4-BE49-F238E27FC236}">
                <a16:creationId xmlns:a16="http://schemas.microsoft.com/office/drawing/2014/main" id="{1121656F-C873-4116-87D1-D9F3E6C41EC1}"/>
              </a:ext>
            </a:extLst>
          </p:cNvPr>
          <p:cNvSpPr>
            <a:spLocks noGrp="1"/>
          </p:cNvSpPr>
          <p:nvPr>
            <p:ph type="title" hasCustomPrompt="1"/>
          </p:nvPr>
        </p:nvSpPr>
        <p:spPr>
          <a:xfrm>
            <a:off x="623967" y="674984"/>
            <a:ext cx="10515600" cy="631240"/>
          </a:xfrm>
        </p:spPr>
        <p:txBody>
          <a:bodyPr lIns="0" tIns="0"/>
          <a:lstStyle>
            <a:lvl1pPr>
              <a:defRPr/>
            </a:lvl1pPr>
          </a:lstStyle>
          <a:p>
            <a:r>
              <a:rPr lang="de-DE" dirty="0"/>
              <a:t>Titelmasterformat durch Klicken bearbeiten, </a:t>
            </a:r>
            <a:br>
              <a:rPr lang="de-DE" dirty="0"/>
            </a:br>
            <a:r>
              <a:rPr lang="de-DE" dirty="0"/>
              <a:t>zweizeilig möglich</a:t>
            </a:r>
          </a:p>
        </p:txBody>
      </p:sp>
      <p:sp>
        <p:nvSpPr>
          <p:cNvPr id="16" name="Textplatzhalter 8">
            <a:extLst>
              <a:ext uri="{FF2B5EF4-FFF2-40B4-BE49-F238E27FC236}">
                <a16:creationId xmlns:a16="http://schemas.microsoft.com/office/drawing/2014/main" id="{BDC5C144-650D-44B5-817E-65C4A8E4BBFB}"/>
              </a:ext>
            </a:extLst>
          </p:cNvPr>
          <p:cNvSpPr>
            <a:spLocks noGrp="1"/>
          </p:cNvSpPr>
          <p:nvPr>
            <p:ph type="body" sz="quarter" idx="17" hasCustomPrompt="1"/>
          </p:nvPr>
        </p:nvSpPr>
        <p:spPr>
          <a:xfrm>
            <a:off x="625605" y="202566"/>
            <a:ext cx="8681553" cy="278460"/>
          </a:xfrm>
        </p:spPr>
        <p:txBody>
          <a:bodyPr lIns="0" tIns="0">
            <a:normAutofit/>
          </a:bodyPr>
          <a:lstStyle>
            <a:lvl1pPr marL="0" indent="0">
              <a:buNone/>
              <a:defRPr sz="1400">
                <a:latin typeface="Segoe UI Semilight" panose="020B0402040204020203" pitchFamily="34" charset="0"/>
                <a:cs typeface="Segoe UI Semilight" panose="020B04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1.1  |  GLIEDERUNGSPUNKT EINGEBEN IN GROSSBUCHSTABEN, Zahl bitte in Segoe UI </a:t>
            </a:r>
            <a:r>
              <a:rPr lang="de-DE" dirty="0" err="1"/>
              <a:t>Semibold</a:t>
            </a:r>
            <a:endParaRPr lang="de-DE" dirty="0"/>
          </a:p>
        </p:txBody>
      </p:sp>
      <p:sp>
        <p:nvSpPr>
          <p:cNvPr id="10" name="Foliennummernplatzhalter 5">
            <a:extLst>
              <a:ext uri="{FF2B5EF4-FFF2-40B4-BE49-F238E27FC236}">
                <a16:creationId xmlns:a16="http://schemas.microsoft.com/office/drawing/2014/main" id="{A1017B21-0E9E-464F-9313-34409923ACDE}"/>
              </a:ext>
            </a:extLst>
          </p:cNvPr>
          <p:cNvSpPr>
            <a:spLocks noGrp="1"/>
          </p:cNvSpPr>
          <p:nvPr>
            <p:ph type="sldNum" sz="quarter" idx="12"/>
          </p:nvPr>
        </p:nvSpPr>
        <p:spPr>
          <a:xfrm>
            <a:off x="11568113" y="6396179"/>
            <a:ext cx="623886" cy="302383"/>
          </a:xfrm>
        </p:spPr>
        <p:txBody>
          <a:bodyPr/>
          <a:lstStyle/>
          <a:p>
            <a:fld id="{A59674C4-26AA-4586-96B7-67E2BCF60257}" type="slidenum">
              <a:rPr lang="de-DE" smtClean="0"/>
              <a:t>‹Nr.›</a:t>
            </a:fld>
            <a:endParaRPr lang="de-DE" dirty="0"/>
          </a:p>
        </p:txBody>
      </p:sp>
    </p:spTree>
    <p:extLst>
      <p:ext uri="{BB962C8B-B14F-4D97-AF65-F5344CB8AC3E}">
        <p14:creationId xmlns:p14="http://schemas.microsoft.com/office/powerpoint/2010/main" val="1494890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zweispaltig">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E7DE46C8-A6A8-4738-9D16-EB204590D6CC}"/>
              </a:ext>
            </a:extLst>
          </p:cNvPr>
          <p:cNvSpPr/>
          <p:nvPr userDrawn="1"/>
        </p:nvSpPr>
        <p:spPr>
          <a:xfrm>
            <a:off x="-9627" y="1736725"/>
            <a:ext cx="12192000" cy="41767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light" panose="020B0402040204020203" pitchFamily="34" charset="0"/>
            </a:endParaRPr>
          </a:p>
        </p:txBody>
      </p:sp>
      <p:sp>
        <p:nvSpPr>
          <p:cNvPr id="15" name="Textplatzhalter 9">
            <a:extLst>
              <a:ext uri="{FF2B5EF4-FFF2-40B4-BE49-F238E27FC236}">
                <a16:creationId xmlns:a16="http://schemas.microsoft.com/office/drawing/2014/main" id="{9A24D0A3-B495-46D6-B09B-7AD134931B80}"/>
              </a:ext>
            </a:extLst>
          </p:cNvPr>
          <p:cNvSpPr>
            <a:spLocks noGrp="1"/>
          </p:cNvSpPr>
          <p:nvPr>
            <p:ph type="body" sz="quarter" idx="13" hasCustomPrompt="1"/>
          </p:nvPr>
        </p:nvSpPr>
        <p:spPr>
          <a:xfrm>
            <a:off x="1399957" y="1952007"/>
            <a:ext cx="5388770" cy="3638115"/>
          </a:xfrm>
        </p:spPr>
        <p:txBody>
          <a:bodyPr>
            <a:noAutofit/>
          </a:bodyPr>
          <a:lstStyle>
            <a:lvl1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1800">
                <a:latin typeface="+mn-lt"/>
              </a:defRPr>
            </a:lvl1pPr>
          </a:lstStyle>
          <a:p>
            <a:pPr lvl="0"/>
            <a:r>
              <a:rPr lang="de-DE" dirty="0" err="1"/>
              <a:t>Agendapunkt</a:t>
            </a:r>
            <a:r>
              <a:rPr lang="de-DE" dirty="0"/>
              <a:t> eingeben</a:t>
            </a:r>
          </a:p>
          <a:p>
            <a:pPr lvl="0"/>
            <a:r>
              <a:rPr lang="de-DE" dirty="0" err="1"/>
              <a:t>Agendapunkt</a:t>
            </a:r>
            <a:r>
              <a:rPr lang="de-DE" dirty="0"/>
              <a:t> eingeben</a:t>
            </a:r>
          </a:p>
          <a:p>
            <a:pPr lvl="0"/>
            <a:r>
              <a:rPr lang="de-DE" dirty="0" err="1"/>
              <a:t>Agendapunkt</a:t>
            </a:r>
            <a:r>
              <a:rPr lang="de-DE" dirty="0"/>
              <a:t> eingeben</a:t>
            </a:r>
          </a:p>
          <a:p>
            <a:pPr lvl="0"/>
            <a:r>
              <a:rPr lang="de-DE" dirty="0" err="1"/>
              <a:t>Agendapunkt</a:t>
            </a:r>
            <a:r>
              <a:rPr lang="de-DE" dirty="0"/>
              <a:t> eingeben</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de-DE" dirty="0" err="1"/>
              <a:t>Agendapunkt</a:t>
            </a:r>
            <a:r>
              <a:rPr lang="de-DE" dirty="0"/>
              <a:t> eingeben</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de-DE" dirty="0" err="1"/>
              <a:t>Agendapunkt</a:t>
            </a:r>
            <a:r>
              <a:rPr lang="de-DE" dirty="0"/>
              <a:t> eingeben</a:t>
            </a:r>
          </a:p>
          <a:p>
            <a:pPr lvl="0"/>
            <a:endParaRPr lang="de-DE" dirty="0"/>
          </a:p>
          <a:p>
            <a:pPr lvl="0"/>
            <a:endParaRPr lang="de-DE" dirty="0"/>
          </a:p>
          <a:p>
            <a:pPr lvl="0"/>
            <a:endParaRPr lang="de-DE" dirty="0"/>
          </a:p>
        </p:txBody>
      </p:sp>
      <p:sp>
        <p:nvSpPr>
          <p:cNvPr id="18" name="Textplatzhalter 11">
            <a:extLst>
              <a:ext uri="{FF2B5EF4-FFF2-40B4-BE49-F238E27FC236}">
                <a16:creationId xmlns:a16="http://schemas.microsoft.com/office/drawing/2014/main" id="{97463B7A-0827-45AA-A536-1C518029414B}"/>
              </a:ext>
            </a:extLst>
          </p:cNvPr>
          <p:cNvSpPr>
            <a:spLocks noGrp="1"/>
          </p:cNvSpPr>
          <p:nvPr>
            <p:ph type="body" sz="quarter" idx="14" hasCustomPrompt="1"/>
          </p:nvPr>
        </p:nvSpPr>
        <p:spPr>
          <a:xfrm>
            <a:off x="451652" y="1952007"/>
            <a:ext cx="741144" cy="3625945"/>
          </a:xfrm>
        </p:spPr>
        <p:txBody>
          <a:bodyPr>
            <a:noAutofit/>
          </a:bodyPr>
          <a:lstStyle>
            <a:lvl1pPr marL="0" indent="0" algn="r">
              <a:lnSpc>
                <a:spcPct val="150000"/>
              </a:lnSpc>
              <a:spcBef>
                <a:spcPts val="0"/>
              </a:spcBef>
              <a:buNone/>
              <a:defRPr sz="1800">
                <a:solidFill>
                  <a:schemeClr val="tx2"/>
                </a:solidFill>
                <a:latin typeface="+mn-lt"/>
                <a:cs typeface="Segoe UI Semibold" panose="020B0702040204020203" pitchFamily="34" charset="0"/>
              </a:defRPr>
            </a:lvl1pPr>
            <a:lvl2pPr marL="457200" indent="0">
              <a:buNone/>
              <a:defRPr sz="2600">
                <a:solidFill>
                  <a:schemeClr val="tx2"/>
                </a:solidFill>
                <a:latin typeface="Segoe UI Semibold" panose="020B0702040204020203" pitchFamily="34" charset="0"/>
                <a:cs typeface="Segoe UI Semibold" panose="020B0702040204020203" pitchFamily="34" charset="0"/>
              </a:defRPr>
            </a:lvl2pPr>
            <a:lvl3pPr marL="914400" indent="0">
              <a:buNone/>
              <a:defRPr sz="2600">
                <a:solidFill>
                  <a:schemeClr val="tx2"/>
                </a:solidFill>
                <a:latin typeface="Segoe UI Semibold" panose="020B0702040204020203" pitchFamily="34" charset="0"/>
                <a:cs typeface="Segoe UI Semibold" panose="020B0702040204020203" pitchFamily="34" charset="0"/>
              </a:defRPr>
            </a:lvl3pPr>
            <a:lvl4pPr marL="1371600" indent="0">
              <a:buNone/>
              <a:defRPr sz="2600">
                <a:solidFill>
                  <a:schemeClr val="tx2"/>
                </a:solidFill>
                <a:latin typeface="Segoe UI Semibold" panose="020B0702040204020203" pitchFamily="34" charset="0"/>
                <a:cs typeface="Segoe UI Semibold" panose="020B0702040204020203" pitchFamily="34" charset="0"/>
              </a:defRPr>
            </a:lvl4pPr>
            <a:lvl5pPr marL="1828800" indent="0">
              <a:buNone/>
              <a:defRPr sz="2600">
                <a:solidFill>
                  <a:schemeClr val="tx2"/>
                </a:solidFill>
                <a:latin typeface="Segoe UI Semibold" panose="020B0702040204020203" pitchFamily="34" charset="0"/>
                <a:cs typeface="Segoe UI Semibold" panose="020B0702040204020203" pitchFamily="34" charset="0"/>
              </a:defRPr>
            </a:lvl5pPr>
          </a:lstStyle>
          <a:p>
            <a:pPr lvl="0"/>
            <a:r>
              <a:rPr lang="de-DE" dirty="0"/>
              <a:t>1.0</a:t>
            </a:r>
          </a:p>
          <a:p>
            <a:pPr lvl="0"/>
            <a:r>
              <a:rPr lang="de-DE" dirty="0"/>
              <a:t>2.0</a:t>
            </a:r>
          </a:p>
          <a:p>
            <a:pPr lvl="0"/>
            <a:r>
              <a:rPr lang="de-DE" dirty="0"/>
              <a:t>3.0</a:t>
            </a:r>
          </a:p>
          <a:p>
            <a:pPr lvl="0"/>
            <a:r>
              <a:rPr lang="de-DE" dirty="0"/>
              <a:t>4.0</a:t>
            </a:r>
          </a:p>
          <a:p>
            <a:pPr lvl="0"/>
            <a:r>
              <a:rPr lang="de-DE" dirty="0"/>
              <a:t>5.0</a:t>
            </a:r>
          </a:p>
          <a:p>
            <a:pPr lvl="0"/>
            <a:r>
              <a:rPr lang="de-DE" dirty="0"/>
              <a:t>6.0</a:t>
            </a:r>
          </a:p>
        </p:txBody>
      </p:sp>
      <p:sp>
        <p:nvSpPr>
          <p:cNvPr id="6" name="Foliennummernplatzhalter 5">
            <a:extLst>
              <a:ext uri="{FF2B5EF4-FFF2-40B4-BE49-F238E27FC236}">
                <a16:creationId xmlns:a16="http://schemas.microsoft.com/office/drawing/2014/main" id="{A1017B21-0E9E-464F-9313-34409923ACDE}"/>
              </a:ext>
            </a:extLst>
          </p:cNvPr>
          <p:cNvSpPr>
            <a:spLocks noGrp="1"/>
          </p:cNvSpPr>
          <p:nvPr>
            <p:ph type="sldNum" sz="quarter" idx="12"/>
          </p:nvPr>
        </p:nvSpPr>
        <p:spPr>
          <a:xfrm>
            <a:off x="11568113" y="6396179"/>
            <a:ext cx="623886" cy="302383"/>
          </a:xfrm>
        </p:spPr>
        <p:txBody>
          <a:bodyPr/>
          <a:lstStyle/>
          <a:p>
            <a:fld id="{A59674C4-26AA-4586-96B7-67E2BCF60257}" type="slidenum">
              <a:rPr lang="de-DE" smtClean="0"/>
              <a:t>‹Nr.›</a:t>
            </a:fld>
            <a:endParaRPr lang="de-DE" dirty="0"/>
          </a:p>
        </p:txBody>
      </p:sp>
      <p:sp>
        <p:nvSpPr>
          <p:cNvPr id="9" name="Textplatzhalter 9">
            <a:extLst>
              <a:ext uri="{FF2B5EF4-FFF2-40B4-BE49-F238E27FC236}">
                <a16:creationId xmlns:a16="http://schemas.microsoft.com/office/drawing/2014/main" id="{A6229DCC-F4F0-48FB-9B9F-FD4B47108A3B}"/>
              </a:ext>
            </a:extLst>
          </p:cNvPr>
          <p:cNvSpPr>
            <a:spLocks noGrp="1"/>
          </p:cNvSpPr>
          <p:nvPr>
            <p:ph type="body" sz="quarter" idx="15" hasCustomPrompt="1"/>
          </p:nvPr>
        </p:nvSpPr>
        <p:spPr>
          <a:xfrm>
            <a:off x="7078860" y="1948318"/>
            <a:ext cx="4171783" cy="3638115"/>
          </a:xfrm>
        </p:spPr>
        <p:txBody>
          <a:bodyPr>
            <a:noAutofit/>
          </a:bodyPr>
          <a:lstStyle>
            <a:lvl1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1800">
                <a:latin typeface="+mn-lt"/>
              </a:defRPr>
            </a:lvl1pPr>
          </a:lstStyle>
          <a:p>
            <a:pPr lvl="0"/>
            <a:r>
              <a:rPr lang="de-DE" dirty="0" err="1"/>
              <a:t>Agendapunkt</a:t>
            </a:r>
            <a:r>
              <a:rPr lang="de-DE" dirty="0"/>
              <a:t> eingeben</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de-DE" dirty="0" err="1"/>
              <a:t>Agendapunkt</a:t>
            </a:r>
            <a:r>
              <a:rPr lang="de-DE" dirty="0"/>
              <a:t> eingeben</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de-DE" dirty="0" err="1"/>
              <a:t>Agendapunkt</a:t>
            </a:r>
            <a:r>
              <a:rPr lang="de-DE" dirty="0"/>
              <a:t> eingeben</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de-DE" dirty="0" err="1"/>
              <a:t>Agendapunkt</a:t>
            </a:r>
            <a:r>
              <a:rPr lang="de-DE" dirty="0"/>
              <a:t> eingeben</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de-DE" dirty="0" err="1"/>
              <a:t>Agendapunkt</a:t>
            </a:r>
            <a:r>
              <a:rPr lang="de-DE" dirty="0"/>
              <a:t> eingeben</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de-DE" dirty="0" err="1"/>
              <a:t>Agendapunkt</a:t>
            </a:r>
            <a:r>
              <a:rPr lang="de-DE" dirty="0"/>
              <a:t> eingeben</a:t>
            </a:r>
          </a:p>
          <a:p>
            <a:pPr lvl="0"/>
            <a:endParaRPr lang="de-DE" dirty="0"/>
          </a:p>
        </p:txBody>
      </p:sp>
      <p:sp>
        <p:nvSpPr>
          <p:cNvPr id="11" name="Textplatzhalter 11">
            <a:extLst>
              <a:ext uri="{FF2B5EF4-FFF2-40B4-BE49-F238E27FC236}">
                <a16:creationId xmlns:a16="http://schemas.microsoft.com/office/drawing/2014/main" id="{E34DC707-FB65-4347-8B4C-92A9BA07BE60}"/>
              </a:ext>
            </a:extLst>
          </p:cNvPr>
          <p:cNvSpPr>
            <a:spLocks noGrp="1"/>
          </p:cNvSpPr>
          <p:nvPr>
            <p:ph type="body" sz="quarter" idx="16" hasCustomPrompt="1"/>
          </p:nvPr>
        </p:nvSpPr>
        <p:spPr>
          <a:xfrm>
            <a:off x="6024563" y="1948318"/>
            <a:ext cx="845734" cy="3625945"/>
          </a:xfrm>
        </p:spPr>
        <p:txBody>
          <a:bodyPr>
            <a:noAutofit/>
          </a:bodyPr>
          <a:lstStyle>
            <a:lvl1pPr marL="0" indent="0" algn="r">
              <a:lnSpc>
                <a:spcPct val="150000"/>
              </a:lnSpc>
              <a:spcBef>
                <a:spcPts val="0"/>
              </a:spcBef>
              <a:buNone/>
              <a:defRPr sz="1800">
                <a:solidFill>
                  <a:schemeClr val="tx2"/>
                </a:solidFill>
                <a:latin typeface="+mn-lt"/>
                <a:cs typeface="Segoe UI Semibold" panose="020B0702040204020203" pitchFamily="34" charset="0"/>
              </a:defRPr>
            </a:lvl1pPr>
            <a:lvl2pPr marL="457200" indent="0">
              <a:buNone/>
              <a:defRPr sz="2600">
                <a:solidFill>
                  <a:schemeClr val="tx2"/>
                </a:solidFill>
                <a:latin typeface="Segoe UI Semibold" panose="020B0702040204020203" pitchFamily="34" charset="0"/>
                <a:cs typeface="Segoe UI Semibold" panose="020B0702040204020203" pitchFamily="34" charset="0"/>
              </a:defRPr>
            </a:lvl2pPr>
            <a:lvl3pPr marL="914400" indent="0">
              <a:buNone/>
              <a:defRPr sz="2600">
                <a:solidFill>
                  <a:schemeClr val="tx2"/>
                </a:solidFill>
                <a:latin typeface="Segoe UI Semibold" panose="020B0702040204020203" pitchFamily="34" charset="0"/>
                <a:cs typeface="Segoe UI Semibold" panose="020B0702040204020203" pitchFamily="34" charset="0"/>
              </a:defRPr>
            </a:lvl3pPr>
            <a:lvl4pPr marL="1371600" indent="0">
              <a:buNone/>
              <a:defRPr sz="2600">
                <a:solidFill>
                  <a:schemeClr val="tx2"/>
                </a:solidFill>
                <a:latin typeface="Segoe UI Semibold" panose="020B0702040204020203" pitchFamily="34" charset="0"/>
                <a:cs typeface="Segoe UI Semibold" panose="020B0702040204020203" pitchFamily="34" charset="0"/>
              </a:defRPr>
            </a:lvl4pPr>
            <a:lvl5pPr marL="1828800" indent="0">
              <a:buNone/>
              <a:defRPr sz="2600">
                <a:solidFill>
                  <a:schemeClr val="tx2"/>
                </a:solidFill>
                <a:latin typeface="Segoe UI Semibold" panose="020B0702040204020203" pitchFamily="34" charset="0"/>
                <a:cs typeface="Segoe UI Semibold" panose="020B0702040204020203" pitchFamily="34" charset="0"/>
              </a:defRPr>
            </a:lvl5pPr>
          </a:lstStyle>
          <a:p>
            <a:pPr lvl="0"/>
            <a:r>
              <a:rPr lang="de-DE" dirty="0"/>
              <a:t>7.0</a:t>
            </a:r>
          </a:p>
          <a:p>
            <a:pPr lvl="0"/>
            <a:r>
              <a:rPr lang="de-DE" dirty="0"/>
              <a:t>8.0</a:t>
            </a:r>
          </a:p>
          <a:p>
            <a:pPr lvl="0"/>
            <a:r>
              <a:rPr lang="de-DE" dirty="0"/>
              <a:t>9.0</a:t>
            </a:r>
          </a:p>
          <a:p>
            <a:pPr lvl="0"/>
            <a:r>
              <a:rPr lang="de-DE" dirty="0"/>
              <a:t>10.0</a:t>
            </a:r>
          </a:p>
          <a:p>
            <a:pPr lvl="0"/>
            <a:r>
              <a:rPr lang="de-DE" dirty="0"/>
              <a:t>11.0</a:t>
            </a:r>
          </a:p>
          <a:p>
            <a:pPr lvl="0"/>
            <a:r>
              <a:rPr lang="de-DE" dirty="0"/>
              <a:t>12.0</a:t>
            </a:r>
          </a:p>
        </p:txBody>
      </p:sp>
      <p:sp>
        <p:nvSpPr>
          <p:cNvPr id="16" name="Titel 1">
            <a:extLst>
              <a:ext uri="{FF2B5EF4-FFF2-40B4-BE49-F238E27FC236}">
                <a16:creationId xmlns:a16="http://schemas.microsoft.com/office/drawing/2014/main" id="{1121656F-C873-4116-87D1-D9F3E6C41EC1}"/>
              </a:ext>
            </a:extLst>
          </p:cNvPr>
          <p:cNvSpPr>
            <a:spLocks noGrp="1"/>
          </p:cNvSpPr>
          <p:nvPr>
            <p:ph type="title" hasCustomPrompt="1"/>
          </p:nvPr>
        </p:nvSpPr>
        <p:spPr>
          <a:xfrm>
            <a:off x="623967" y="674984"/>
            <a:ext cx="10515600" cy="631240"/>
          </a:xfrm>
        </p:spPr>
        <p:txBody>
          <a:bodyPr lIns="0" tIns="0"/>
          <a:lstStyle>
            <a:lvl1pPr>
              <a:defRPr/>
            </a:lvl1pPr>
          </a:lstStyle>
          <a:p>
            <a:r>
              <a:rPr lang="de-DE" dirty="0"/>
              <a:t>Titelmasterformat durch Klicken bearbeiten, </a:t>
            </a:r>
            <a:br>
              <a:rPr lang="de-DE" dirty="0"/>
            </a:br>
            <a:r>
              <a:rPr lang="de-DE" dirty="0"/>
              <a:t>zweizeilig möglich</a:t>
            </a:r>
          </a:p>
        </p:txBody>
      </p:sp>
      <p:sp>
        <p:nvSpPr>
          <p:cNvPr id="17" name="Textplatzhalter 8">
            <a:extLst>
              <a:ext uri="{FF2B5EF4-FFF2-40B4-BE49-F238E27FC236}">
                <a16:creationId xmlns:a16="http://schemas.microsoft.com/office/drawing/2014/main" id="{BDC5C144-650D-44B5-817E-65C4A8E4BBFB}"/>
              </a:ext>
            </a:extLst>
          </p:cNvPr>
          <p:cNvSpPr>
            <a:spLocks noGrp="1"/>
          </p:cNvSpPr>
          <p:nvPr>
            <p:ph type="body" sz="quarter" idx="17" hasCustomPrompt="1"/>
          </p:nvPr>
        </p:nvSpPr>
        <p:spPr>
          <a:xfrm>
            <a:off x="625605" y="202566"/>
            <a:ext cx="8681553" cy="278460"/>
          </a:xfrm>
        </p:spPr>
        <p:txBody>
          <a:bodyPr lIns="0" tIns="0">
            <a:normAutofit/>
          </a:bodyPr>
          <a:lstStyle>
            <a:lvl1pPr marL="0" indent="0">
              <a:buNone/>
              <a:defRPr sz="1400">
                <a:latin typeface="Segoe UI Semilight" panose="020B0402040204020203" pitchFamily="34" charset="0"/>
                <a:cs typeface="Segoe UI Semilight" panose="020B04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1.1  |  GLIEDERUNGSPUNKT EINGEBEN IN GROSSBUCHSTABEN, Zahl bitte in Segoe UI </a:t>
            </a:r>
            <a:r>
              <a:rPr lang="de-DE" dirty="0" err="1"/>
              <a:t>Semibold</a:t>
            </a:r>
            <a:endParaRPr lang="de-DE" dirty="0"/>
          </a:p>
        </p:txBody>
      </p:sp>
      <p:sp>
        <p:nvSpPr>
          <p:cNvPr id="12" name="Fußzeilenplatzhalter 4">
            <a:extLst>
              <a:ext uri="{FF2B5EF4-FFF2-40B4-BE49-F238E27FC236}">
                <a16:creationId xmlns:a16="http://schemas.microsoft.com/office/drawing/2014/main" id="{F9268029-7561-485E-89A2-AC34A6976796}"/>
              </a:ext>
            </a:extLst>
          </p:cNvPr>
          <p:cNvSpPr>
            <a:spLocks noGrp="1"/>
          </p:cNvSpPr>
          <p:nvPr>
            <p:ph type="ftr" sz="quarter" idx="11"/>
          </p:nvPr>
        </p:nvSpPr>
        <p:spPr>
          <a:xfrm>
            <a:off x="3709179" y="6407264"/>
            <a:ext cx="5597979" cy="365125"/>
          </a:xfrm>
        </p:spPr>
        <p:txBody>
          <a:bodyPr/>
          <a:lstStyle/>
          <a:p>
            <a:endParaRPr lang="de-DE"/>
          </a:p>
        </p:txBody>
      </p:sp>
    </p:spTree>
    <p:extLst>
      <p:ext uri="{BB962C8B-B14F-4D97-AF65-F5344CB8AC3E}">
        <p14:creationId xmlns:p14="http://schemas.microsoft.com/office/powerpoint/2010/main" val="103631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zweispaltig">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4173431-ECA3-4D17-8364-CAF5B0D6E0A6}"/>
              </a:ext>
            </a:extLst>
          </p:cNvPr>
          <p:cNvSpPr>
            <a:spLocks noGrp="1"/>
          </p:cNvSpPr>
          <p:nvPr>
            <p:ph type="sldNum" sz="quarter" idx="12"/>
          </p:nvPr>
        </p:nvSpPr>
        <p:spPr/>
        <p:txBody>
          <a:bodyPr/>
          <a:lstStyle/>
          <a:p>
            <a:fld id="{A59674C4-26AA-4586-96B7-67E2BCF60257}" type="slidenum">
              <a:rPr lang="de-DE" smtClean="0"/>
              <a:t>‹Nr.›</a:t>
            </a:fld>
            <a:endParaRPr lang="de-DE"/>
          </a:p>
        </p:txBody>
      </p:sp>
      <p:sp>
        <p:nvSpPr>
          <p:cNvPr id="14" name="Titel 1">
            <a:extLst>
              <a:ext uri="{FF2B5EF4-FFF2-40B4-BE49-F238E27FC236}">
                <a16:creationId xmlns:a16="http://schemas.microsoft.com/office/drawing/2014/main" id="{1121656F-C873-4116-87D1-D9F3E6C41EC1}"/>
              </a:ext>
            </a:extLst>
          </p:cNvPr>
          <p:cNvSpPr>
            <a:spLocks noGrp="1"/>
          </p:cNvSpPr>
          <p:nvPr>
            <p:ph type="title" hasCustomPrompt="1"/>
          </p:nvPr>
        </p:nvSpPr>
        <p:spPr>
          <a:xfrm>
            <a:off x="623967" y="674984"/>
            <a:ext cx="10515600" cy="631240"/>
          </a:xfrm>
        </p:spPr>
        <p:txBody>
          <a:bodyPr lIns="0" tIns="0"/>
          <a:lstStyle>
            <a:lvl1pPr>
              <a:defRPr/>
            </a:lvl1pPr>
          </a:lstStyle>
          <a:p>
            <a:r>
              <a:rPr lang="de-DE" dirty="0"/>
              <a:t>Titelmasterformat durch Klicken bearbeiten, </a:t>
            </a:r>
            <a:br>
              <a:rPr lang="de-DE" dirty="0"/>
            </a:br>
            <a:r>
              <a:rPr lang="de-DE" dirty="0"/>
              <a:t>zweizeilig möglich</a:t>
            </a:r>
          </a:p>
        </p:txBody>
      </p:sp>
      <p:sp>
        <p:nvSpPr>
          <p:cNvPr id="15" name="Textplatzhalter 8">
            <a:extLst>
              <a:ext uri="{FF2B5EF4-FFF2-40B4-BE49-F238E27FC236}">
                <a16:creationId xmlns:a16="http://schemas.microsoft.com/office/drawing/2014/main" id="{BDC5C144-650D-44B5-817E-65C4A8E4BBFB}"/>
              </a:ext>
            </a:extLst>
          </p:cNvPr>
          <p:cNvSpPr>
            <a:spLocks noGrp="1"/>
          </p:cNvSpPr>
          <p:nvPr>
            <p:ph type="body" sz="quarter" idx="15" hasCustomPrompt="1"/>
          </p:nvPr>
        </p:nvSpPr>
        <p:spPr>
          <a:xfrm>
            <a:off x="625605" y="202566"/>
            <a:ext cx="8681553" cy="278460"/>
          </a:xfrm>
        </p:spPr>
        <p:txBody>
          <a:bodyPr lIns="0" tIns="0">
            <a:normAutofit/>
          </a:bodyPr>
          <a:lstStyle>
            <a:lvl1pPr marL="0" indent="0">
              <a:buNone/>
              <a:defRPr sz="1400">
                <a:latin typeface="Segoe UI Semilight" panose="020B0402040204020203" pitchFamily="34" charset="0"/>
                <a:cs typeface="Segoe UI Semilight" panose="020B04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1.1  |  GLIEDERUNGSPUNKT EINGEBEN IN GROSSBUCHSTABEN, Zahl bitte in Segoe UI </a:t>
            </a:r>
            <a:r>
              <a:rPr lang="de-DE" dirty="0" err="1"/>
              <a:t>Semibold</a:t>
            </a:r>
            <a:endParaRPr lang="de-DE" dirty="0"/>
          </a:p>
        </p:txBody>
      </p:sp>
      <p:sp>
        <p:nvSpPr>
          <p:cNvPr id="10" name="Inhaltsplatzhalter 2">
            <a:extLst>
              <a:ext uri="{FF2B5EF4-FFF2-40B4-BE49-F238E27FC236}">
                <a16:creationId xmlns:a16="http://schemas.microsoft.com/office/drawing/2014/main" id="{2846F3D1-2530-41C7-98C1-FEB58693BDD3}"/>
              </a:ext>
            </a:extLst>
          </p:cNvPr>
          <p:cNvSpPr>
            <a:spLocks noGrp="1"/>
          </p:cNvSpPr>
          <p:nvPr>
            <p:ph sz="half" idx="17" hasCustomPrompt="1"/>
          </p:nvPr>
        </p:nvSpPr>
        <p:spPr>
          <a:xfrm>
            <a:off x="658813" y="1752293"/>
            <a:ext cx="5085882" cy="4413557"/>
          </a:xfrm>
        </p:spPr>
        <p:txBody>
          <a:bodyPr lIns="0" tIns="0">
            <a:noAutofit/>
          </a:bodyPr>
          <a:lstStyle>
            <a:lvl1pPr marL="177800" indent="-177800">
              <a:lnSpc>
                <a:spcPct val="110000"/>
              </a:lnSpc>
              <a:spcBef>
                <a:spcPts val="1500"/>
              </a:spcBef>
              <a:buClr>
                <a:schemeClr val="tx2"/>
              </a:buClr>
              <a:buFont typeface="Arial" panose="020B0604020202020204" pitchFamily="34" charset="0"/>
              <a:buChar char="•"/>
              <a:defRPr/>
            </a:lvl1pPr>
            <a:lvl2pPr marL="742950" marR="0"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sz="1800"/>
            </a:lvl2pPr>
            <a:lvl3pPr marL="914400" marR="0" indent="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None/>
              <a:tabLst/>
              <a:defRPr sz="1800"/>
            </a:lvl3pPr>
            <a:lvl4pPr marL="1371600" indent="0">
              <a:buNone/>
              <a:defRPr/>
            </a:lvl4pPr>
            <a:lvl5pPr marL="1828800" indent="0">
              <a:buNone/>
              <a:defRPr/>
            </a:lvl5pPr>
          </a:lstStyle>
          <a:p>
            <a:pPr lvl="0"/>
            <a:r>
              <a:rPr lang="de-DE" dirty="0"/>
              <a:t>Text eingeben, Headlines bitte in Segoe UI </a:t>
            </a:r>
            <a:r>
              <a:rPr lang="de-DE" dirty="0" err="1"/>
              <a:t>Semibold</a:t>
            </a:r>
            <a:endParaRPr lang="de-DE" dirty="0"/>
          </a:p>
          <a:p>
            <a:pPr marL="742950" marR="0" lvl="1"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marL="1200150" marR="0" lvl="2" indent="-28575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lvl="2"/>
            <a:endParaRPr lang="de-DE" dirty="0"/>
          </a:p>
          <a:p>
            <a:pPr lvl="1"/>
            <a:endParaRPr lang="de-DE" dirty="0"/>
          </a:p>
          <a:p>
            <a:pPr lvl="2"/>
            <a:endParaRPr lang="de-DE" dirty="0"/>
          </a:p>
          <a:p>
            <a:pPr lvl="1"/>
            <a:endParaRPr lang="de-DE" dirty="0"/>
          </a:p>
          <a:p>
            <a:pPr lvl="2"/>
            <a:endParaRPr lang="de-DE" dirty="0"/>
          </a:p>
          <a:p>
            <a:pPr lvl="2"/>
            <a:endParaRPr lang="de-DE" dirty="0"/>
          </a:p>
          <a:p>
            <a:pPr lvl="1"/>
            <a:endParaRPr lang="de-DE" dirty="0"/>
          </a:p>
          <a:p>
            <a:pPr lvl="1"/>
            <a:endParaRPr lang="de-DE" dirty="0"/>
          </a:p>
          <a:p>
            <a:pPr lvl="1"/>
            <a:endParaRPr lang="de-DE" dirty="0"/>
          </a:p>
        </p:txBody>
      </p:sp>
      <p:sp>
        <p:nvSpPr>
          <p:cNvPr id="11" name="Fußzeilenplatzhalter 4">
            <a:extLst>
              <a:ext uri="{FF2B5EF4-FFF2-40B4-BE49-F238E27FC236}">
                <a16:creationId xmlns:a16="http://schemas.microsoft.com/office/drawing/2014/main" id="{F9268029-7561-485E-89A2-AC34A6976796}"/>
              </a:ext>
            </a:extLst>
          </p:cNvPr>
          <p:cNvSpPr>
            <a:spLocks noGrp="1"/>
          </p:cNvSpPr>
          <p:nvPr>
            <p:ph type="ftr" sz="quarter" idx="11"/>
          </p:nvPr>
        </p:nvSpPr>
        <p:spPr>
          <a:xfrm>
            <a:off x="3709179" y="6407264"/>
            <a:ext cx="5597979" cy="365125"/>
          </a:xfrm>
        </p:spPr>
        <p:txBody>
          <a:bodyPr/>
          <a:lstStyle/>
          <a:p>
            <a:endParaRPr lang="de-DE"/>
          </a:p>
        </p:txBody>
      </p:sp>
      <p:sp>
        <p:nvSpPr>
          <p:cNvPr id="12" name="Inhaltsplatzhalter 2">
            <a:extLst>
              <a:ext uri="{FF2B5EF4-FFF2-40B4-BE49-F238E27FC236}">
                <a16:creationId xmlns:a16="http://schemas.microsoft.com/office/drawing/2014/main" id="{2846F3D1-2530-41C7-98C1-FEB58693BDD3}"/>
              </a:ext>
            </a:extLst>
          </p:cNvPr>
          <p:cNvSpPr>
            <a:spLocks noGrp="1"/>
          </p:cNvSpPr>
          <p:nvPr>
            <p:ph sz="half" idx="18" hasCustomPrompt="1"/>
          </p:nvPr>
        </p:nvSpPr>
        <p:spPr>
          <a:xfrm>
            <a:off x="6203950" y="1752293"/>
            <a:ext cx="5085882" cy="4413557"/>
          </a:xfrm>
        </p:spPr>
        <p:txBody>
          <a:bodyPr lIns="0" tIns="0">
            <a:noAutofit/>
          </a:bodyPr>
          <a:lstStyle>
            <a:lvl1pPr marL="177800" indent="-177800">
              <a:lnSpc>
                <a:spcPct val="110000"/>
              </a:lnSpc>
              <a:spcBef>
                <a:spcPts val="1500"/>
              </a:spcBef>
              <a:buClr>
                <a:schemeClr val="tx2"/>
              </a:buClr>
              <a:buFont typeface="Arial" panose="020B0604020202020204" pitchFamily="34" charset="0"/>
              <a:buChar char="•"/>
              <a:defRPr/>
            </a:lvl1pPr>
            <a:lvl2pPr marL="742950" marR="0"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sz="1800"/>
            </a:lvl2pPr>
            <a:lvl3pPr marL="914400" marR="0" indent="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None/>
              <a:tabLst/>
              <a:defRPr sz="1800"/>
            </a:lvl3pPr>
            <a:lvl4pPr marL="1371600" indent="0">
              <a:buNone/>
              <a:defRPr/>
            </a:lvl4pPr>
            <a:lvl5pPr marL="1828800" indent="0">
              <a:buNone/>
              <a:defRPr/>
            </a:lvl5pPr>
          </a:lstStyle>
          <a:p>
            <a:pPr lvl="0"/>
            <a:r>
              <a:rPr lang="de-DE" dirty="0"/>
              <a:t>Text eingeben, Headlines bitte in Segoe UI </a:t>
            </a:r>
            <a:r>
              <a:rPr lang="de-DE" dirty="0" err="1"/>
              <a:t>Semibold</a:t>
            </a:r>
            <a:endParaRPr lang="de-DE" dirty="0"/>
          </a:p>
          <a:p>
            <a:pPr marL="742950" marR="0" lvl="1"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marL="1200150" marR="0" lvl="2" indent="-28575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lvl="2"/>
            <a:endParaRPr lang="de-DE" dirty="0"/>
          </a:p>
          <a:p>
            <a:pPr lvl="1"/>
            <a:endParaRPr lang="de-DE" dirty="0"/>
          </a:p>
          <a:p>
            <a:pPr lvl="2"/>
            <a:endParaRPr lang="de-DE" dirty="0"/>
          </a:p>
          <a:p>
            <a:pPr lvl="1"/>
            <a:endParaRPr lang="de-DE" dirty="0"/>
          </a:p>
          <a:p>
            <a:pPr lvl="2"/>
            <a:endParaRPr lang="de-DE" dirty="0"/>
          </a:p>
          <a:p>
            <a:pPr lvl="2"/>
            <a:endParaRPr lang="de-DE" dirty="0"/>
          </a:p>
          <a:p>
            <a:pPr lvl="1"/>
            <a:endParaRPr lang="de-DE" dirty="0"/>
          </a:p>
          <a:p>
            <a:pPr lvl="1"/>
            <a:endParaRPr lang="de-DE" dirty="0"/>
          </a:p>
          <a:p>
            <a:pPr lvl="1"/>
            <a:endParaRPr lang="de-DE" dirty="0"/>
          </a:p>
        </p:txBody>
      </p:sp>
    </p:spTree>
    <p:extLst>
      <p:ext uri="{BB962C8B-B14F-4D97-AF65-F5344CB8AC3E}">
        <p14:creationId xmlns:p14="http://schemas.microsoft.com/office/powerpoint/2010/main" val="3971017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einspaltig">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4173431-ECA3-4D17-8364-CAF5B0D6E0A6}"/>
              </a:ext>
            </a:extLst>
          </p:cNvPr>
          <p:cNvSpPr>
            <a:spLocks noGrp="1"/>
          </p:cNvSpPr>
          <p:nvPr>
            <p:ph type="sldNum" sz="quarter" idx="12"/>
          </p:nvPr>
        </p:nvSpPr>
        <p:spPr/>
        <p:txBody>
          <a:bodyPr/>
          <a:lstStyle/>
          <a:p>
            <a:fld id="{A59674C4-26AA-4586-96B7-67E2BCF60257}" type="slidenum">
              <a:rPr lang="de-DE" smtClean="0"/>
              <a:t>‹Nr.›</a:t>
            </a:fld>
            <a:endParaRPr lang="de-DE"/>
          </a:p>
        </p:txBody>
      </p:sp>
      <p:sp>
        <p:nvSpPr>
          <p:cNvPr id="11" name="Titel 1">
            <a:extLst>
              <a:ext uri="{FF2B5EF4-FFF2-40B4-BE49-F238E27FC236}">
                <a16:creationId xmlns:a16="http://schemas.microsoft.com/office/drawing/2014/main" id="{1121656F-C873-4116-87D1-D9F3E6C41EC1}"/>
              </a:ext>
            </a:extLst>
          </p:cNvPr>
          <p:cNvSpPr>
            <a:spLocks noGrp="1"/>
          </p:cNvSpPr>
          <p:nvPr>
            <p:ph type="title" hasCustomPrompt="1"/>
          </p:nvPr>
        </p:nvSpPr>
        <p:spPr>
          <a:xfrm>
            <a:off x="623967" y="674984"/>
            <a:ext cx="10515600" cy="631240"/>
          </a:xfrm>
        </p:spPr>
        <p:txBody>
          <a:bodyPr lIns="0" tIns="0"/>
          <a:lstStyle>
            <a:lvl1pPr>
              <a:defRPr/>
            </a:lvl1pPr>
          </a:lstStyle>
          <a:p>
            <a:r>
              <a:rPr lang="de-DE" dirty="0"/>
              <a:t>Titelmasterformat durch Klicken bearbeiten, </a:t>
            </a:r>
            <a:br>
              <a:rPr lang="de-DE" dirty="0"/>
            </a:br>
            <a:r>
              <a:rPr lang="de-DE" dirty="0"/>
              <a:t>zweizeilig möglich</a:t>
            </a:r>
          </a:p>
        </p:txBody>
      </p:sp>
      <p:sp>
        <p:nvSpPr>
          <p:cNvPr id="12" name="Textplatzhalter 8">
            <a:extLst>
              <a:ext uri="{FF2B5EF4-FFF2-40B4-BE49-F238E27FC236}">
                <a16:creationId xmlns:a16="http://schemas.microsoft.com/office/drawing/2014/main" id="{BDC5C144-650D-44B5-817E-65C4A8E4BBFB}"/>
              </a:ext>
            </a:extLst>
          </p:cNvPr>
          <p:cNvSpPr>
            <a:spLocks noGrp="1"/>
          </p:cNvSpPr>
          <p:nvPr>
            <p:ph type="body" sz="quarter" idx="17" hasCustomPrompt="1"/>
          </p:nvPr>
        </p:nvSpPr>
        <p:spPr>
          <a:xfrm>
            <a:off x="625605" y="202566"/>
            <a:ext cx="8681553" cy="278460"/>
          </a:xfrm>
        </p:spPr>
        <p:txBody>
          <a:bodyPr lIns="0" tIns="0">
            <a:normAutofit/>
          </a:bodyPr>
          <a:lstStyle>
            <a:lvl1pPr marL="0" indent="0">
              <a:buNone/>
              <a:defRPr sz="1400">
                <a:latin typeface="Segoe UI Semilight" panose="020B0402040204020203" pitchFamily="34" charset="0"/>
                <a:cs typeface="Segoe UI Semilight" panose="020B04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1.1  |  GLIEDERUNGSPUNKT EINGEBEN IN GROSSBUCHSTABEN, Zahl bitte in Segoe UI </a:t>
            </a:r>
            <a:r>
              <a:rPr lang="de-DE" dirty="0" err="1"/>
              <a:t>Semibold</a:t>
            </a:r>
            <a:endParaRPr lang="de-DE" dirty="0"/>
          </a:p>
        </p:txBody>
      </p:sp>
      <p:sp>
        <p:nvSpPr>
          <p:cNvPr id="9" name="Fußzeilenplatzhalter 4">
            <a:extLst>
              <a:ext uri="{FF2B5EF4-FFF2-40B4-BE49-F238E27FC236}">
                <a16:creationId xmlns:a16="http://schemas.microsoft.com/office/drawing/2014/main" id="{F9268029-7561-485E-89A2-AC34A6976796}"/>
              </a:ext>
            </a:extLst>
          </p:cNvPr>
          <p:cNvSpPr>
            <a:spLocks noGrp="1"/>
          </p:cNvSpPr>
          <p:nvPr>
            <p:ph type="ftr" sz="quarter" idx="11"/>
          </p:nvPr>
        </p:nvSpPr>
        <p:spPr>
          <a:xfrm>
            <a:off x="3709179" y="6407264"/>
            <a:ext cx="5597979" cy="365125"/>
          </a:xfrm>
        </p:spPr>
        <p:txBody>
          <a:bodyPr/>
          <a:lstStyle/>
          <a:p>
            <a:endParaRPr lang="de-DE"/>
          </a:p>
        </p:txBody>
      </p:sp>
      <p:sp>
        <p:nvSpPr>
          <p:cNvPr id="10" name="Inhaltsplatzhalter 2">
            <a:extLst>
              <a:ext uri="{FF2B5EF4-FFF2-40B4-BE49-F238E27FC236}">
                <a16:creationId xmlns:a16="http://schemas.microsoft.com/office/drawing/2014/main" id="{2846F3D1-2530-41C7-98C1-FEB58693BDD3}"/>
              </a:ext>
            </a:extLst>
          </p:cNvPr>
          <p:cNvSpPr>
            <a:spLocks noGrp="1"/>
          </p:cNvSpPr>
          <p:nvPr>
            <p:ph sz="half" idx="18" hasCustomPrompt="1"/>
          </p:nvPr>
        </p:nvSpPr>
        <p:spPr>
          <a:xfrm>
            <a:off x="658813" y="1752293"/>
            <a:ext cx="10909300" cy="4413557"/>
          </a:xfrm>
        </p:spPr>
        <p:txBody>
          <a:bodyPr lIns="0" tIns="0">
            <a:noAutofit/>
          </a:bodyPr>
          <a:lstStyle>
            <a:lvl1pPr marL="177800" indent="-177800">
              <a:lnSpc>
                <a:spcPct val="110000"/>
              </a:lnSpc>
              <a:spcBef>
                <a:spcPts val="1500"/>
              </a:spcBef>
              <a:buClr>
                <a:schemeClr val="tx2"/>
              </a:buClr>
              <a:buFont typeface="Arial" panose="020B0604020202020204" pitchFamily="34" charset="0"/>
              <a:buChar char="•"/>
              <a:defRPr/>
            </a:lvl1pPr>
            <a:lvl2pPr marL="742950" marR="0"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sz="1800"/>
            </a:lvl2pPr>
            <a:lvl3pPr marL="914400" marR="0" indent="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None/>
              <a:tabLst/>
              <a:defRPr sz="1800"/>
            </a:lvl3pPr>
            <a:lvl4pPr marL="1371600" indent="0">
              <a:buNone/>
              <a:defRPr/>
            </a:lvl4pPr>
            <a:lvl5pPr marL="1828800" indent="0">
              <a:buNone/>
              <a:defRPr/>
            </a:lvl5pPr>
          </a:lstStyle>
          <a:p>
            <a:pPr lvl="0"/>
            <a:r>
              <a:rPr lang="de-DE" dirty="0"/>
              <a:t>Text eingeben, Headlines bitte in Segoe UI </a:t>
            </a:r>
            <a:r>
              <a:rPr lang="de-DE" dirty="0" err="1"/>
              <a:t>Semibold</a:t>
            </a:r>
            <a:endParaRPr lang="de-DE" dirty="0"/>
          </a:p>
          <a:p>
            <a:pPr marL="742950" marR="0" lvl="1"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marL="1200150" marR="0" lvl="2" indent="-28575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Char char="•"/>
              <a:tabLst/>
              <a:defRPr/>
            </a:pPr>
            <a:r>
              <a:rPr lang="de-DE" dirty="0"/>
              <a:t>Text eingeben, Headlines bitte in Segoe UI </a:t>
            </a:r>
            <a:r>
              <a:rPr lang="de-DE" dirty="0" err="1"/>
              <a:t>Semibold</a:t>
            </a:r>
            <a:endParaRPr lang="de-DE" dirty="0"/>
          </a:p>
          <a:p>
            <a:pPr lvl="2"/>
            <a:endParaRPr lang="de-DE" dirty="0"/>
          </a:p>
          <a:p>
            <a:pPr lvl="1"/>
            <a:endParaRPr lang="de-DE" dirty="0"/>
          </a:p>
          <a:p>
            <a:pPr lvl="2"/>
            <a:endParaRPr lang="de-DE" dirty="0"/>
          </a:p>
          <a:p>
            <a:pPr lvl="1"/>
            <a:endParaRPr lang="de-DE" dirty="0"/>
          </a:p>
          <a:p>
            <a:pPr lvl="2"/>
            <a:endParaRPr lang="de-DE" dirty="0"/>
          </a:p>
          <a:p>
            <a:pPr lvl="2"/>
            <a:endParaRPr lang="de-DE" dirty="0"/>
          </a:p>
          <a:p>
            <a:pPr lvl="1"/>
            <a:endParaRPr lang="de-DE" dirty="0"/>
          </a:p>
          <a:p>
            <a:pPr lvl="1"/>
            <a:endParaRPr lang="de-DE" dirty="0"/>
          </a:p>
          <a:p>
            <a:pPr lvl="1"/>
            <a:endParaRPr lang="de-DE" dirty="0"/>
          </a:p>
        </p:txBody>
      </p:sp>
    </p:spTree>
    <p:extLst>
      <p:ext uri="{BB962C8B-B14F-4D97-AF65-F5344CB8AC3E}">
        <p14:creationId xmlns:p14="http://schemas.microsoft.com/office/powerpoint/2010/main" val="1918303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001DECA-6716-4B57-9133-1970F3C630D5}"/>
              </a:ext>
            </a:extLst>
          </p:cNvPr>
          <p:cNvSpPr>
            <a:spLocks noGrp="1"/>
          </p:cNvSpPr>
          <p:nvPr>
            <p:ph type="title"/>
          </p:nvPr>
        </p:nvSpPr>
        <p:spPr>
          <a:xfrm>
            <a:off x="534759" y="693460"/>
            <a:ext cx="10515600" cy="631240"/>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CF217939-8BF3-4085-BABE-EA36919B3125}"/>
              </a:ext>
            </a:extLst>
          </p:cNvPr>
          <p:cNvSpPr>
            <a:spLocks noGrp="1"/>
          </p:cNvSpPr>
          <p:nvPr>
            <p:ph type="body" idx="1"/>
          </p:nvPr>
        </p:nvSpPr>
        <p:spPr>
          <a:xfrm>
            <a:off x="562374" y="1928641"/>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sp>
        <p:nvSpPr>
          <p:cNvPr id="7" name="Rectangle 28">
            <a:extLst>
              <a:ext uri="{FF2B5EF4-FFF2-40B4-BE49-F238E27FC236}">
                <a16:creationId xmlns:a16="http://schemas.microsoft.com/office/drawing/2014/main" id="{D52722B2-F5D8-4334-9869-8AA07E26DF30}"/>
              </a:ext>
            </a:extLst>
          </p:cNvPr>
          <p:cNvSpPr>
            <a:spLocks noChangeArrowheads="1"/>
          </p:cNvSpPr>
          <p:nvPr userDrawn="1"/>
        </p:nvSpPr>
        <p:spPr bwMode="gray">
          <a:xfrm>
            <a:off x="639832" y="1440573"/>
            <a:ext cx="665471" cy="107092"/>
          </a:xfrm>
          <a:prstGeom prst="rect">
            <a:avLst/>
          </a:prstGeom>
          <a:solidFill>
            <a:srgbClr val="039CA9"/>
          </a:solidFill>
          <a:ln>
            <a:noFill/>
          </a:ln>
          <a:effectLst/>
        </p:spPr>
        <p:txBody>
          <a:bodyPr wrap="none" anchor="ctr"/>
          <a:lstStyle/>
          <a:p>
            <a:endParaRPr lang="en-GB" sz="1800" dirty="0">
              <a:latin typeface="Segoe UI Semilight" panose="020B0402040204020203" pitchFamily="34" charset="0"/>
            </a:endParaRPr>
          </a:p>
        </p:txBody>
      </p:sp>
      <p:sp>
        <p:nvSpPr>
          <p:cNvPr id="10" name="Rectangle 28">
            <a:extLst>
              <a:ext uri="{FF2B5EF4-FFF2-40B4-BE49-F238E27FC236}">
                <a16:creationId xmlns:a16="http://schemas.microsoft.com/office/drawing/2014/main" id="{D79E2C9E-2820-4F53-8ACB-CB5ADC813044}"/>
              </a:ext>
            </a:extLst>
          </p:cNvPr>
          <p:cNvSpPr>
            <a:spLocks noChangeArrowheads="1"/>
          </p:cNvSpPr>
          <p:nvPr userDrawn="1"/>
        </p:nvSpPr>
        <p:spPr bwMode="gray">
          <a:xfrm>
            <a:off x="11568113" y="6419092"/>
            <a:ext cx="623886" cy="299341"/>
          </a:xfrm>
          <a:prstGeom prst="rect">
            <a:avLst/>
          </a:prstGeom>
          <a:solidFill>
            <a:srgbClr val="039CA9"/>
          </a:solidFill>
          <a:ln>
            <a:noFill/>
          </a:ln>
          <a:effectLst/>
        </p:spPr>
        <p:txBody>
          <a:bodyPr wrap="none" anchor="ctr"/>
          <a:lstStyle/>
          <a:p>
            <a:endParaRPr lang="en-GB" sz="1800" dirty="0">
              <a:latin typeface="Segoe UI Semilight" panose="020B0402040204020203" pitchFamily="34" charset="0"/>
            </a:endParaRPr>
          </a:p>
        </p:txBody>
      </p:sp>
      <p:sp>
        <p:nvSpPr>
          <p:cNvPr id="6" name="Foliennummernplatzhalter 5">
            <a:extLst>
              <a:ext uri="{FF2B5EF4-FFF2-40B4-BE49-F238E27FC236}">
                <a16:creationId xmlns:a16="http://schemas.microsoft.com/office/drawing/2014/main" id="{7C429B2E-38FC-4600-909E-E1203EB1CCDD}"/>
              </a:ext>
            </a:extLst>
          </p:cNvPr>
          <p:cNvSpPr>
            <a:spLocks noGrp="1"/>
          </p:cNvSpPr>
          <p:nvPr>
            <p:ph type="sldNum" sz="quarter" idx="4"/>
          </p:nvPr>
        </p:nvSpPr>
        <p:spPr>
          <a:xfrm>
            <a:off x="11568113" y="6428541"/>
            <a:ext cx="623886" cy="302383"/>
          </a:xfrm>
          <a:prstGeom prst="rect">
            <a:avLst/>
          </a:prstGeom>
        </p:spPr>
        <p:txBody>
          <a:bodyPr vert="horz" lIns="91440" tIns="45720" rIns="91440" bIns="45720" rtlCol="0" anchor="ctr"/>
          <a:lstStyle>
            <a:lvl1pPr algn="ctr">
              <a:defRPr sz="1000">
                <a:solidFill>
                  <a:schemeClr val="bg1"/>
                </a:solidFill>
                <a:latin typeface="Segoe UI Semibold" panose="020B0702040204020203" pitchFamily="34" charset="0"/>
                <a:cs typeface="Segoe UI Semibold" panose="020B0702040204020203" pitchFamily="34" charset="0"/>
              </a:defRPr>
            </a:lvl1pPr>
          </a:lstStyle>
          <a:p>
            <a:fld id="{A59674C4-26AA-4586-96B7-67E2BCF60257}" type="slidenum">
              <a:rPr lang="de-DE" smtClean="0"/>
              <a:pPr/>
              <a:t>‹Nr.›</a:t>
            </a:fld>
            <a:endParaRPr lang="de-DE" dirty="0"/>
          </a:p>
        </p:txBody>
      </p:sp>
      <p:sp>
        <p:nvSpPr>
          <p:cNvPr id="5" name="Fußzeilenplatzhalter 4">
            <a:extLst>
              <a:ext uri="{FF2B5EF4-FFF2-40B4-BE49-F238E27FC236}">
                <a16:creationId xmlns:a16="http://schemas.microsoft.com/office/drawing/2014/main" id="{4D8378E6-8415-4388-8A0E-C13749542458}"/>
              </a:ext>
            </a:extLst>
          </p:cNvPr>
          <p:cNvSpPr>
            <a:spLocks noGrp="1"/>
          </p:cNvSpPr>
          <p:nvPr>
            <p:ph type="ftr" sz="quarter" idx="3"/>
          </p:nvPr>
        </p:nvSpPr>
        <p:spPr>
          <a:xfrm>
            <a:off x="3661378" y="6411898"/>
            <a:ext cx="5597979" cy="365125"/>
          </a:xfrm>
          <a:prstGeom prst="rect">
            <a:avLst/>
          </a:prstGeom>
        </p:spPr>
        <p:txBody>
          <a:bodyPr vert="horz" lIns="91440" tIns="45720" rIns="91440" bIns="45720" rtlCol="0" anchor="ctr"/>
          <a:lstStyle>
            <a:lvl1pPr algn="r">
              <a:defRPr sz="900">
                <a:solidFill>
                  <a:schemeClr val="tx1"/>
                </a:solidFill>
                <a:latin typeface="Segoe UI Semibold" panose="020B0702040204020203" pitchFamily="34" charset="0"/>
                <a:cs typeface="Segoe UI Semibold" panose="020B0702040204020203" pitchFamily="34" charset="0"/>
              </a:defRPr>
            </a:lvl1pPr>
          </a:lstStyle>
          <a:p>
            <a:endParaRPr lang="de-DE" dirty="0"/>
          </a:p>
        </p:txBody>
      </p:sp>
      <p:sp>
        <p:nvSpPr>
          <p:cNvPr id="11" name="Textfeld 10">
            <a:extLst>
              <a:ext uri="{FF2B5EF4-FFF2-40B4-BE49-F238E27FC236}">
                <a16:creationId xmlns:a16="http://schemas.microsoft.com/office/drawing/2014/main" id="{F31D325F-5202-4C11-BF08-E4A4A76D5067}"/>
              </a:ext>
            </a:extLst>
          </p:cNvPr>
          <p:cNvSpPr txBox="1"/>
          <p:nvPr userDrawn="1"/>
        </p:nvSpPr>
        <p:spPr>
          <a:xfrm>
            <a:off x="9116124" y="6358621"/>
            <a:ext cx="2336069" cy="400110"/>
          </a:xfrm>
          <a:prstGeom prst="rect">
            <a:avLst/>
          </a:prstGeom>
          <a:noFill/>
        </p:spPr>
        <p:txBody>
          <a:bodyPr wrap="square" rtlCol="0">
            <a:spAutoFit/>
          </a:bodyPr>
          <a:lstStyle/>
          <a:p>
            <a:pPr marL="0" algn="ctr">
              <a:lnSpc>
                <a:spcPts val="2400"/>
              </a:lnSpc>
            </a:pPr>
            <a:r>
              <a:rPr lang="de-DE" sz="900" dirty="0">
                <a:latin typeface="Segoe UI Semilight" panose="020B0402040204020203" pitchFamily="34" charset="0"/>
              </a:rPr>
              <a:t>|   Projektträger Karlsruhe   | </a:t>
            </a:r>
            <a:fld id="{A76C2C5A-784A-4B95-9C6F-1AB419371572}" type="datetime1">
              <a:rPr lang="de-DE" sz="900" smtClean="0"/>
              <a:pPr marL="0" algn="ctr">
                <a:lnSpc>
                  <a:spcPts val="2400"/>
                </a:lnSpc>
              </a:pPr>
              <a:t>23.11.2022</a:t>
            </a:fld>
            <a:endParaRPr lang="de-DE" sz="900" dirty="0">
              <a:latin typeface="Segoe UI Semilight" panose="020B0402040204020203" pitchFamily="34" charset="0"/>
            </a:endParaRPr>
          </a:p>
        </p:txBody>
      </p:sp>
    </p:spTree>
    <p:extLst>
      <p:ext uri="{BB962C8B-B14F-4D97-AF65-F5344CB8AC3E}">
        <p14:creationId xmlns:p14="http://schemas.microsoft.com/office/powerpoint/2010/main" val="424918938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2" r:id="rId3"/>
    <p:sldLayoutId id="2147483661" r:id="rId4"/>
    <p:sldLayoutId id="2147483664" r:id="rId5"/>
    <p:sldLayoutId id="2147483650" r:id="rId6"/>
    <p:sldLayoutId id="2147483667" r:id="rId7"/>
    <p:sldLayoutId id="2147483652" r:id="rId8"/>
    <p:sldLayoutId id="2147483668" r:id="rId9"/>
    <p:sldLayoutId id="2147483671" r:id="rId10"/>
    <p:sldLayoutId id="2147483694" r:id="rId11"/>
    <p:sldLayoutId id="2147483670" r:id="rId12"/>
    <p:sldLayoutId id="2147483693" r:id="rId13"/>
    <p:sldLayoutId id="2147483679" r:id="rId14"/>
    <p:sldLayoutId id="2147483680" r:id="rId15"/>
    <p:sldLayoutId id="2147483682" r:id="rId16"/>
    <p:sldLayoutId id="2147483683" r:id="rId17"/>
    <p:sldLayoutId id="2147483685" r:id="rId18"/>
    <p:sldLayoutId id="2147483686" r:id="rId19"/>
    <p:sldLayoutId id="2147483676" r:id="rId20"/>
    <p:sldLayoutId id="2147483677" r:id="rId21"/>
    <p:sldLayoutId id="2147483688" r:id="rId22"/>
    <p:sldLayoutId id="2147483689" r:id="rId23"/>
    <p:sldLayoutId id="2147483691" r:id="rId24"/>
  </p:sldLayoutIdLst>
  <p:hf hdr="0"/>
  <p:txStyles>
    <p:titleStyle>
      <a:lvl1pPr algn="l" defTabSz="914400" rtl="0" eaLnBrk="1" latinLnBrk="0" hangingPunct="1">
        <a:lnSpc>
          <a:spcPct val="90000"/>
        </a:lnSpc>
        <a:spcBef>
          <a:spcPct val="0"/>
        </a:spcBef>
        <a:buNone/>
        <a:defRPr sz="3000" kern="1200">
          <a:solidFill>
            <a:schemeClr val="tx1"/>
          </a:solidFill>
          <a:latin typeface="Segoe UI Semibold" panose="020B0702040204020203" pitchFamily="34" charset="0"/>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600" kern="1200">
          <a:solidFill>
            <a:schemeClr val="tx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4">
          <p15:clr>
            <a:srgbClr val="F26B43"/>
          </p15:clr>
        </p15:guide>
        <p15:guide id="2" pos="415">
          <p15:clr>
            <a:srgbClr val="F26B43"/>
          </p15:clr>
        </p15:guide>
        <p15:guide id="3" pos="2162">
          <p15:clr>
            <a:srgbClr val="F26B43"/>
          </p15:clr>
        </p15:guide>
        <p15:guide id="7" pos="5541">
          <p15:clr>
            <a:srgbClr val="F26B43"/>
          </p15:clr>
        </p15:guide>
        <p15:guide id="8" pos="5654">
          <p15:clr>
            <a:srgbClr val="F26B43"/>
          </p15:clr>
        </p15:guide>
        <p15:guide id="9" pos="7287">
          <p15:clr>
            <a:srgbClr val="F26B43"/>
          </p15:clr>
        </p15:guide>
        <p15:guide id="11" orient="horz" pos="709">
          <p15:clr>
            <a:srgbClr val="F26B43"/>
          </p15:clr>
        </p15:guide>
        <p15:guide id="12" orient="horz" pos="390">
          <p15:clr>
            <a:srgbClr val="F26B43"/>
          </p15:clr>
        </p15:guide>
        <p15:guide id="13" pos="3795">
          <p15:clr>
            <a:srgbClr val="F26B43"/>
          </p15:clr>
        </p15:guide>
        <p15:guide id="14" pos="3908">
          <p15:clr>
            <a:srgbClr val="F26B43"/>
          </p15:clr>
        </p15:guide>
        <p15:guide id="15" pos="2048">
          <p15:clr>
            <a:srgbClr val="F26B43"/>
          </p15:clr>
        </p15:guide>
        <p15:guide id="16" orient="horz" pos="109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9.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9.xml"/><Relationship Id="rId5" Type="http://schemas.openxmlformats.org/officeDocument/2006/relationships/image" Target="../media/image27.sv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9.xml"/><Relationship Id="rId5" Type="http://schemas.openxmlformats.org/officeDocument/2006/relationships/image" Target="../media/image27.sv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9.xml"/><Relationship Id="rId5" Type="http://schemas.openxmlformats.org/officeDocument/2006/relationships/image" Target="../media/image31.sv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hyperlink" Target="mailto:lena.drexler@kit.edu" TargetMode="External"/><Relationship Id="rId7" Type="http://schemas.openxmlformats.org/officeDocument/2006/relationships/image" Target="../media/image32.png"/><Relationship Id="rId2" Type="http://schemas.openxmlformats.org/officeDocument/2006/relationships/hyperlink" Target="mailto:martina.goettel@kit.edu" TargetMode="External"/><Relationship Id="rId1" Type="http://schemas.openxmlformats.org/officeDocument/2006/relationships/slideLayout" Target="../slideLayouts/slideLayout9.xml"/><Relationship Id="rId6" Type="http://schemas.openxmlformats.org/officeDocument/2006/relationships/hyperlink" Target="https://www.zukunft-der-wertschoepfung.de/de/entwicklung-neuer-digitaler-leistungen-fur-datenorientierte-wertschopfung-digileistdat-2405.html" TargetMode="External"/><Relationship Id="rId5" Type="http://schemas.openxmlformats.org/officeDocument/2006/relationships/hyperlink" Target="https://www.bmbf.de/bmbf/shareddocs/bekanntmachungen/de/2022/11/2022-11-11-Bekanntmachung-DigiLeistDAT.html" TargetMode="External"/><Relationship Id="rId4" Type="http://schemas.openxmlformats.org/officeDocument/2006/relationships/hyperlink" Target="mailto:yvonne.haussmann@kit.ed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hyperlink" Target="https://www.bvoed.de/mitglieder-bvoed/"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3717092" y="3336504"/>
            <a:ext cx="4656891" cy="1028747"/>
          </a:xfrm>
        </p:spPr>
        <p:txBody>
          <a:bodyPr/>
          <a:lstStyle/>
          <a:p>
            <a:pPr algn="ctr"/>
            <a:r>
              <a:rPr lang="de-DE" dirty="0"/>
              <a:t>Bekanntmachung „</a:t>
            </a:r>
            <a:r>
              <a:rPr lang="de-DE" dirty="0" err="1"/>
              <a:t>DigiLeistDAT</a:t>
            </a:r>
            <a:r>
              <a:rPr lang="de-DE" dirty="0"/>
              <a:t>“</a:t>
            </a:r>
          </a:p>
        </p:txBody>
      </p:sp>
      <p:sp>
        <p:nvSpPr>
          <p:cNvPr id="4" name="Textplatzhalter 3"/>
          <p:cNvSpPr>
            <a:spLocks noGrp="1"/>
          </p:cNvSpPr>
          <p:nvPr>
            <p:ph type="body" sz="quarter" idx="10"/>
          </p:nvPr>
        </p:nvSpPr>
        <p:spPr>
          <a:xfrm>
            <a:off x="3341703" y="5034013"/>
            <a:ext cx="5454635" cy="888856"/>
          </a:xfrm>
        </p:spPr>
        <p:txBody>
          <a:bodyPr/>
          <a:lstStyle/>
          <a:p>
            <a:pPr algn="ctr"/>
            <a:r>
              <a:rPr lang="de-DE" dirty="0"/>
              <a:t>Yvonne Haußmann  |  Erik Mertens  |  Christoph Ziegler</a:t>
            </a:r>
          </a:p>
        </p:txBody>
      </p:sp>
    </p:spTree>
    <p:extLst>
      <p:ext uri="{BB962C8B-B14F-4D97-AF65-F5344CB8AC3E}">
        <p14:creationId xmlns:p14="http://schemas.microsoft.com/office/powerpoint/2010/main" val="590892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3DCA548-CD7B-46C8-B4E2-2343E6E0AA79}"/>
              </a:ext>
            </a:extLst>
          </p:cNvPr>
          <p:cNvSpPr>
            <a:spLocks noGrp="1"/>
          </p:cNvSpPr>
          <p:nvPr>
            <p:ph type="sldNum" sz="quarter" idx="12"/>
          </p:nvPr>
        </p:nvSpPr>
        <p:spPr/>
        <p:txBody>
          <a:bodyPr/>
          <a:lstStyle/>
          <a:p>
            <a:fld id="{A59674C4-26AA-4586-96B7-67E2BCF60257}" type="slidenum">
              <a:rPr lang="de-DE" smtClean="0"/>
              <a:t>2</a:t>
            </a:fld>
            <a:endParaRPr lang="de-DE"/>
          </a:p>
        </p:txBody>
      </p:sp>
      <p:sp>
        <p:nvSpPr>
          <p:cNvPr id="3" name="Titel 2">
            <a:extLst>
              <a:ext uri="{FF2B5EF4-FFF2-40B4-BE49-F238E27FC236}">
                <a16:creationId xmlns:a16="http://schemas.microsoft.com/office/drawing/2014/main" id="{A6A0CC6E-B902-4374-9573-2A93FE74A547}"/>
              </a:ext>
            </a:extLst>
          </p:cNvPr>
          <p:cNvSpPr>
            <a:spLocks noGrp="1"/>
          </p:cNvSpPr>
          <p:nvPr>
            <p:ph type="title"/>
          </p:nvPr>
        </p:nvSpPr>
        <p:spPr>
          <a:xfrm>
            <a:off x="623966" y="674984"/>
            <a:ext cx="10790267" cy="631240"/>
          </a:xfrm>
        </p:spPr>
        <p:txBody>
          <a:bodyPr>
            <a:noAutofit/>
          </a:bodyPr>
          <a:lstStyle/>
          <a:p>
            <a:r>
              <a:rPr lang="de-DE" sz="2400" dirty="0"/>
              <a:t>Entwicklung neuer digitaler Leistungen für datenorientierte Wertschöpfung (</a:t>
            </a:r>
            <a:r>
              <a:rPr lang="de-DE" sz="2400" dirty="0" err="1"/>
              <a:t>DigiLeistDAT</a:t>
            </a:r>
            <a:r>
              <a:rPr lang="de-DE" sz="2400" dirty="0"/>
              <a:t>)</a:t>
            </a:r>
          </a:p>
        </p:txBody>
      </p:sp>
      <p:sp>
        <p:nvSpPr>
          <p:cNvPr id="5" name="Fußzeilenplatzhalter 4">
            <a:extLst>
              <a:ext uri="{FF2B5EF4-FFF2-40B4-BE49-F238E27FC236}">
                <a16:creationId xmlns:a16="http://schemas.microsoft.com/office/drawing/2014/main" id="{2418738E-156B-4D55-9050-370E65E78394}"/>
              </a:ext>
            </a:extLst>
          </p:cNvPr>
          <p:cNvSpPr>
            <a:spLocks noGrp="1"/>
          </p:cNvSpPr>
          <p:nvPr>
            <p:ph type="ftr" sz="quarter" idx="11"/>
          </p:nvPr>
        </p:nvSpPr>
        <p:spPr/>
        <p:txBody>
          <a:bodyPr/>
          <a:lstStyle/>
          <a:p>
            <a:endParaRPr lang="de-DE"/>
          </a:p>
        </p:txBody>
      </p:sp>
      <p:sp>
        <p:nvSpPr>
          <p:cNvPr id="6" name="Inhaltsplatzhalter 5">
            <a:extLst>
              <a:ext uri="{FF2B5EF4-FFF2-40B4-BE49-F238E27FC236}">
                <a16:creationId xmlns:a16="http://schemas.microsoft.com/office/drawing/2014/main" id="{77F95B58-E05B-451F-975A-033C859B56E8}"/>
              </a:ext>
            </a:extLst>
          </p:cNvPr>
          <p:cNvSpPr>
            <a:spLocks noGrp="1"/>
          </p:cNvSpPr>
          <p:nvPr>
            <p:ph sz="half" idx="18"/>
          </p:nvPr>
        </p:nvSpPr>
        <p:spPr>
          <a:xfrm>
            <a:off x="623966" y="1752293"/>
            <a:ext cx="10729833" cy="4413557"/>
          </a:xfrm>
        </p:spPr>
        <p:txBody>
          <a:bodyPr/>
          <a:lstStyle/>
          <a:p>
            <a:pPr>
              <a:spcBef>
                <a:spcPts val="1200"/>
              </a:spcBef>
              <a:buSzPct val="120000"/>
              <a:defRPr/>
            </a:pPr>
            <a:r>
              <a:rPr lang="de-DE" dirty="0">
                <a:solidFill>
                  <a:schemeClr val="dk1"/>
                </a:solidFill>
              </a:rPr>
              <a:t>Entwicklung wettbewerbsfähiger digitaler Leistungen und Geschäftsmodelle mithilfe von Schlüsseltechnologien und einer Dienstleistungsperspektive</a:t>
            </a:r>
          </a:p>
          <a:p>
            <a:pPr>
              <a:spcBef>
                <a:spcPts val="1200"/>
              </a:spcBef>
              <a:buSzPct val="120000"/>
              <a:defRPr/>
            </a:pPr>
            <a:r>
              <a:rPr lang="de-DE" dirty="0">
                <a:solidFill>
                  <a:schemeClr val="dk1"/>
                </a:solidFill>
              </a:rPr>
              <a:t>Breitenwirksame Bereitstellung von Methoden und Werkzeugen zur Entwicklung von digitalen Leistungen und Geschäftsmodellen mit konsequenter Orientierung an Kundenbedürfnissen</a:t>
            </a:r>
          </a:p>
          <a:p>
            <a:pPr>
              <a:spcBef>
                <a:spcPts val="1200"/>
              </a:spcBef>
              <a:buSzPct val="120000"/>
              <a:defRPr/>
            </a:pPr>
            <a:r>
              <a:rPr lang="de-DE" dirty="0">
                <a:solidFill>
                  <a:schemeClr val="dk1"/>
                </a:solidFill>
              </a:rPr>
              <a:t>Impulse, Konzepte und Instrumente für die Entwicklung datenbasierter, skalierbarer Leistungen und Geschäftsmodelle unter Betrachtung der Dynamik von Wertschöpfungssystemen und der Zentrierung des Wertversprechens (z.B. plattformbasierte Dienstleistungslösungen)</a:t>
            </a:r>
          </a:p>
          <a:p>
            <a:pPr>
              <a:spcBef>
                <a:spcPts val="1200"/>
              </a:spcBef>
              <a:buSzPct val="120000"/>
              <a:defRPr/>
            </a:pPr>
            <a:r>
              <a:rPr lang="de-DE" dirty="0">
                <a:solidFill>
                  <a:schemeClr val="dk1"/>
                </a:solidFill>
              </a:rPr>
              <a:t>Methoden und Werkzeuge, die neben der ökonomischen auch die ökologische und soziale Dimension von digitalen Leistungen und Geschäftsmodellen mit ihren Wechselwirkungen berücksichtigen und harmonisieren (z.B. im Sinne des Datenminimalismus) </a:t>
            </a:r>
          </a:p>
          <a:p>
            <a:pPr>
              <a:spcBef>
                <a:spcPts val="1200"/>
              </a:spcBef>
              <a:buSzPct val="120000"/>
              <a:defRPr/>
            </a:pPr>
            <a:r>
              <a:rPr lang="de-DE" dirty="0">
                <a:solidFill>
                  <a:schemeClr val="dk1"/>
                </a:solidFill>
              </a:rPr>
              <a:t>Konzepte und Instrumente sollten Prozesse der öffentlichen Leistungserbringung konsequent, systematisch und strukturiert digitalisieren und damit sowohl deren Effektivität als auch Effizienz erhöhen.</a:t>
            </a:r>
          </a:p>
          <a:p>
            <a:pPr>
              <a:spcBef>
                <a:spcPts val="1200"/>
              </a:spcBef>
              <a:buSzPct val="120000"/>
              <a:defRPr/>
            </a:pPr>
            <a:r>
              <a:rPr lang="de-DE" dirty="0">
                <a:solidFill>
                  <a:schemeClr val="dk1"/>
                </a:solidFill>
              </a:rPr>
              <a:t>Ergebnisse sollten didaktische Prinzipien berücksichtigen, die eine niederschwellige Entwicklung von digitalen Geschäftsmodellen insbesondere für KMU ermöglichen</a:t>
            </a:r>
          </a:p>
          <a:p>
            <a:pPr marL="0" indent="0">
              <a:buNone/>
            </a:pPr>
            <a:endParaRPr lang="de-DE" dirty="0"/>
          </a:p>
        </p:txBody>
      </p:sp>
    </p:spTree>
    <p:extLst>
      <p:ext uri="{BB962C8B-B14F-4D97-AF65-F5344CB8AC3E}">
        <p14:creationId xmlns:p14="http://schemas.microsoft.com/office/powerpoint/2010/main" val="2387678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3DCA548-CD7B-46C8-B4E2-2343E6E0AA79}"/>
              </a:ext>
            </a:extLst>
          </p:cNvPr>
          <p:cNvSpPr>
            <a:spLocks noGrp="1"/>
          </p:cNvSpPr>
          <p:nvPr>
            <p:ph type="sldNum" sz="quarter" idx="12"/>
          </p:nvPr>
        </p:nvSpPr>
        <p:spPr/>
        <p:txBody>
          <a:bodyPr/>
          <a:lstStyle/>
          <a:p>
            <a:fld id="{A59674C4-26AA-4586-96B7-67E2BCF60257}" type="slidenum">
              <a:rPr lang="de-DE" smtClean="0"/>
              <a:t>3</a:t>
            </a:fld>
            <a:endParaRPr lang="de-DE"/>
          </a:p>
        </p:txBody>
      </p:sp>
      <p:sp>
        <p:nvSpPr>
          <p:cNvPr id="3" name="Titel 2">
            <a:extLst>
              <a:ext uri="{FF2B5EF4-FFF2-40B4-BE49-F238E27FC236}">
                <a16:creationId xmlns:a16="http://schemas.microsoft.com/office/drawing/2014/main" id="{A6A0CC6E-B902-4374-9573-2A93FE74A547}"/>
              </a:ext>
            </a:extLst>
          </p:cNvPr>
          <p:cNvSpPr>
            <a:spLocks noGrp="1"/>
          </p:cNvSpPr>
          <p:nvPr>
            <p:ph type="title"/>
          </p:nvPr>
        </p:nvSpPr>
        <p:spPr>
          <a:xfrm>
            <a:off x="623966" y="674984"/>
            <a:ext cx="10790267" cy="631240"/>
          </a:xfrm>
        </p:spPr>
        <p:txBody>
          <a:bodyPr>
            <a:noAutofit/>
          </a:bodyPr>
          <a:lstStyle/>
          <a:p>
            <a:r>
              <a:rPr lang="de-DE" sz="2400" dirty="0"/>
              <a:t>Entwicklung neuer digitaler Leistungen für datenorientierte Wertschöpfung (</a:t>
            </a:r>
            <a:r>
              <a:rPr lang="de-DE" sz="2400" dirty="0" err="1"/>
              <a:t>DigiLeistDAT</a:t>
            </a:r>
            <a:r>
              <a:rPr lang="de-DE" sz="2400" dirty="0"/>
              <a:t>)</a:t>
            </a:r>
          </a:p>
        </p:txBody>
      </p:sp>
      <p:sp>
        <p:nvSpPr>
          <p:cNvPr id="5" name="Fußzeilenplatzhalter 4">
            <a:extLst>
              <a:ext uri="{FF2B5EF4-FFF2-40B4-BE49-F238E27FC236}">
                <a16:creationId xmlns:a16="http://schemas.microsoft.com/office/drawing/2014/main" id="{2418738E-156B-4D55-9050-370E65E78394}"/>
              </a:ext>
            </a:extLst>
          </p:cNvPr>
          <p:cNvSpPr>
            <a:spLocks noGrp="1"/>
          </p:cNvSpPr>
          <p:nvPr>
            <p:ph type="ftr" sz="quarter" idx="11"/>
          </p:nvPr>
        </p:nvSpPr>
        <p:spPr/>
        <p:txBody>
          <a:bodyPr/>
          <a:lstStyle/>
          <a:p>
            <a:endParaRPr lang="de-DE"/>
          </a:p>
        </p:txBody>
      </p:sp>
      <p:sp>
        <p:nvSpPr>
          <p:cNvPr id="6" name="Inhaltsplatzhalter 5">
            <a:extLst>
              <a:ext uri="{FF2B5EF4-FFF2-40B4-BE49-F238E27FC236}">
                <a16:creationId xmlns:a16="http://schemas.microsoft.com/office/drawing/2014/main" id="{77F95B58-E05B-451F-975A-033C859B56E8}"/>
              </a:ext>
            </a:extLst>
          </p:cNvPr>
          <p:cNvSpPr>
            <a:spLocks noGrp="1"/>
          </p:cNvSpPr>
          <p:nvPr>
            <p:ph sz="half" idx="18"/>
          </p:nvPr>
        </p:nvSpPr>
        <p:spPr>
          <a:xfrm>
            <a:off x="1354138" y="1752293"/>
            <a:ext cx="9999661" cy="4413557"/>
          </a:xfrm>
        </p:spPr>
        <p:txBody>
          <a:bodyPr/>
          <a:lstStyle/>
          <a:p>
            <a:pPr marL="0" indent="0">
              <a:buNone/>
            </a:pPr>
            <a:r>
              <a:rPr lang="de-DE" b="1" dirty="0"/>
              <a:t>Förderziel: </a:t>
            </a:r>
          </a:p>
          <a:p>
            <a:pPr marL="0" indent="0">
              <a:spcBef>
                <a:spcPts val="600"/>
              </a:spcBef>
              <a:buNone/>
            </a:pPr>
            <a:r>
              <a:rPr lang="de-DE" sz="1800" dirty="0">
                <a:solidFill>
                  <a:prstClr val="black"/>
                </a:solidFill>
                <a:latin typeface="+mn-lt"/>
                <a:cs typeface="+mn-cs"/>
              </a:rPr>
              <a:t>Impulse für die Entwicklung wettbewerbsfähiger digitaler Leistungen und Geschäftsmodelle mithilfe von Schlüsseltechnologien und einer Dienstleistungsperspektive</a:t>
            </a:r>
            <a:endParaRPr lang="de-DE" dirty="0"/>
          </a:p>
          <a:p>
            <a:pPr marL="0" indent="0">
              <a:spcBef>
                <a:spcPts val="2400"/>
              </a:spcBef>
              <a:buNone/>
            </a:pPr>
            <a:r>
              <a:rPr lang="de-DE" b="1" dirty="0"/>
              <a:t>Zuwendungszweck: </a:t>
            </a:r>
          </a:p>
          <a:p>
            <a:pPr marL="0" indent="0">
              <a:spcBef>
                <a:spcPts val="600"/>
              </a:spcBef>
              <a:buNone/>
            </a:pPr>
            <a:r>
              <a:rPr lang="de-DE" dirty="0">
                <a:solidFill>
                  <a:prstClr val="black"/>
                </a:solidFill>
                <a:latin typeface="+mn-lt"/>
                <a:cs typeface="+mn-cs"/>
              </a:rPr>
              <a:t>Neue Methoden und Konzepte zur Entwicklung von digitalen Leistungen und Geschäftsmodellen</a:t>
            </a:r>
          </a:p>
          <a:p>
            <a:pPr marL="0" indent="0">
              <a:spcBef>
                <a:spcPts val="2400"/>
              </a:spcBef>
              <a:buNone/>
            </a:pPr>
            <a:r>
              <a:rPr lang="de-DE" b="1" dirty="0"/>
              <a:t>Veröffentlichung:</a:t>
            </a:r>
            <a:r>
              <a:rPr lang="de-DE" dirty="0"/>
              <a:t> </a:t>
            </a:r>
            <a:r>
              <a:rPr lang="de-DE" dirty="0">
                <a:solidFill>
                  <a:prstClr val="black"/>
                </a:solidFill>
                <a:latin typeface="+mn-lt"/>
                <a:cs typeface="+mn-cs"/>
              </a:rPr>
              <a:t>11. November 2022, Stichtag 03.03.2023</a:t>
            </a:r>
            <a:endParaRPr lang="de-DE" sz="400" b="1" dirty="0"/>
          </a:p>
          <a:p>
            <a:pPr marL="0" indent="0">
              <a:spcBef>
                <a:spcPts val="2400"/>
              </a:spcBef>
              <a:buNone/>
            </a:pPr>
            <a:r>
              <a:rPr lang="de-DE" b="1" dirty="0"/>
              <a:t>Fördermittel:</a:t>
            </a:r>
            <a:r>
              <a:rPr lang="de-DE" dirty="0"/>
              <a:t> 20 Mio. Euro</a:t>
            </a:r>
          </a:p>
          <a:p>
            <a:pPr marL="0" indent="0">
              <a:spcBef>
                <a:spcPts val="2400"/>
              </a:spcBef>
              <a:buNone/>
            </a:pPr>
            <a:r>
              <a:rPr lang="de-DE" b="1" dirty="0"/>
              <a:t>Projektskizzen:</a:t>
            </a:r>
            <a:r>
              <a:rPr lang="de-DE" dirty="0"/>
              <a:t> Videos und Projektblatt</a:t>
            </a:r>
          </a:p>
        </p:txBody>
      </p:sp>
      <p:pic>
        <p:nvPicPr>
          <p:cNvPr id="112" name="Grafik 111" descr="Tageskalender mit einfarbiger Füllung">
            <a:extLst>
              <a:ext uri="{FF2B5EF4-FFF2-40B4-BE49-F238E27FC236}">
                <a16:creationId xmlns:a16="http://schemas.microsoft.com/office/drawing/2014/main" id="{E2EF0667-8749-4E05-BEC3-42A56D9DB9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2206" y="3931845"/>
            <a:ext cx="432000" cy="432000"/>
          </a:xfrm>
          <a:prstGeom prst="rect">
            <a:avLst/>
          </a:prstGeom>
        </p:spPr>
      </p:pic>
      <p:pic>
        <p:nvPicPr>
          <p:cNvPr id="113" name="Grafik 112" descr="Münzen mit einfarbiger Füllung">
            <a:extLst>
              <a:ext uri="{FF2B5EF4-FFF2-40B4-BE49-F238E27FC236}">
                <a16:creationId xmlns:a16="http://schemas.microsoft.com/office/drawing/2014/main" id="{77B3CEC9-D8C2-4423-AA47-3BFA21A253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6023" y="4551438"/>
            <a:ext cx="432000" cy="432000"/>
          </a:xfrm>
          <a:prstGeom prst="rect">
            <a:avLst/>
          </a:prstGeom>
        </p:spPr>
      </p:pic>
      <p:pic>
        <p:nvPicPr>
          <p:cNvPr id="114" name="Grafik 113" descr="Videokamera mit einfarbiger Füllung">
            <a:extLst>
              <a:ext uri="{FF2B5EF4-FFF2-40B4-BE49-F238E27FC236}">
                <a16:creationId xmlns:a16="http://schemas.microsoft.com/office/drawing/2014/main" id="{BF9E9267-4955-4F91-8656-748C19AF9F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6201" y="5107869"/>
            <a:ext cx="504000" cy="504000"/>
          </a:xfrm>
          <a:prstGeom prst="rect">
            <a:avLst/>
          </a:prstGeom>
        </p:spPr>
      </p:pic>
      <p:pic>
        <p:nvPicPr>
          <p:cNvPr id="115" name="Grafik 114" descr="Tools mit einfarbiger Füllung">
            <a:extLst>
              <a:ext uri="{FF2B5EF4-FFF2-40B4-BE49-F238E27FC236}">
                <a16:creationId xmlns:a16="http://schemas.microsoft.com/office/drawing/2014/main" id="{A5EDC294-4A67-4A41-A791-58D8597D87F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5210" y="3039450"/>
            <a:ext cx="360000" cy="360000"/>
          </a:xfrm>
          <a:prstGeom prst="rect">
            <a:avLst/>
          </a:prstGeom>
        </p:spPr>
      </p:pic>
      <p:pic>
        <p:nvPicPr>
          <p:cNvPr id="116" name="Grafik 115" descr="Karte mit Ortsmarkierung mit einfarbiger Füllung">
            <a:extLst>
              <a:ext uri="{FF2B5EF4-FFF2-40B4-BE49-F238E27FC236}">
                <a16:creationId xmlns:a16="http://schemas.microsoft.com/office/drawing/2014/main" id="{51BE7AC4-53A2-4C0E-8F04-6254E32D734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1615" y="1679710"/>
            <a:ext cx="432000" cy="432000"/>
          </a:xfrm>
          <a:prstGeom prst="rect">
            <a:avLst/>
          </a:prstGeom>
        </p:spPr>
      </p:pic>
    </p:spTree>
    <p:extLst>
      <p:ext uri="{BB962C8B-B14F-4D97-AF65-F5344CB8AC3E}">
        <p14:creationId xmlns:p14="http://schemas.microsoft.com/office/powerpoint/2010/main" val="1203235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3DCA548-CD7B-46C8-B4E2-2343E6E0AA79}"/>
              </a:ext>
            </a:extLst>
          </p:cNvPr>
          <p:cNvSpPr>
            <a:spLocks noGrp="1"/>
          </p:cNvSpPr>
          <p:nvPr>
            <p:ph type="sldNum" sz="quarter" idx="12"/>
          </p:nvPr>
        </p:nvSpPr>
        <p:spPr/>
        <p:txBody>
          <a:bodyPr/>
          <a:lstStyle/>
          <a:p>
            <a:fld id="{A59674C4-26AA-4586-96B7-67E2BCF60257}" type="slidenum">
              <a:rPr lang="de-DE" smtClean="0"/>
              <a:t>4</a:t>
            </a:fld>
            <a:endParaRPr lang="de-DE"/>
          </a:p>
        </p:txBody>
      </p:sp>
      <p:sp>
        <p:nvSpPr>
          <p:cNvPr id="3" name="Titel 2">
            <a:extLst>
              <a:ext uri="{FF2B5EF4-FFF2-40B4-BE49-F238E27FC236}">
                <a16:creationId xmlns:a16="http://schemas.microsoft.com/office/drawing/2014/main" id="{A6A0CC6E-B902-4374-9573-2A93FE74A547}"/>
              </a:ext>
            </a:extLst>
          </p:cNvPr>
          <p:cNvSpPr>
            <a:spLocks noGrp="1"/>
          </p:cNvSpPr>
          <p:nvPr>
            <p:ph type="title"/>
          </p:nvPr>
        </p:nvSpPr>
        <p:spPr>
          <a:xfrm>
            <a:off x="623966" y="674984"/>
            <a:ext cx="10790267" cy="631240"/>
          </a:xfrm>
        </p:spPr>
        <p:txBody>
          <a:bodyPr>
            <a:noAutofit/>
          </a:bodyPr>
          <a:lstStyle/>
          <a:p>
            <a:r>
              <a:rPr lang="de-DE" sz="2400" dirty="0"/>
              <a:t>Entwicklung neuer digitaler Leistungen für datenorientierte Wertschöpfung (</a:t>
            </a:r>
            <a:r>
              <a:rPr lang="de-DE" sz="2400" dirty="0" err="1"/>
              <a:t>DigiLeistDAT</a:t>
            </a:r>
            <a:r>
              <a:rPr lang="de-DE" sz="2400" dirty="0"/>
              <a:t>)</a:t>
            </a:r>
          </a:p>
        </p:txBody>
      </p:sp>
      <p:sp>
        <p:nvSpPr>
          <p:cNvPr id="5" name="Fußzeilenplatzhalter 4">
            <a:extLst>
              <a:ext uri="{FF2B5EF4-FFF2-40B4-BE49-F238E27FC236}">
                <a16:creationId xmlns:a16="http://schemas.microsoft.com/office/drawing/2014/main" id="{2418738E-156B-4D55-9050-370E65E78394}"/>
              </a:ext>
            </a:extLst>
          </p:cNvPr>
          <p:cNvSpPr>
            <a:spLocks noGrp="1"/>
          </p:cNvSpPr>
          <p:nvPr>
            <p:ph type="ftr" sz="quarter" idx="11"/>
          </p:nvPr>
        </p:nvSpPr>
        <p:spPr/>
        <p:txBody>
          <a:bodyPr/>
          <a:lstStyle/>
          <a:p>
            <a:endParaRPr lang="de-DE"/>
          </a:p>
        </p:txBody>
      </p:sp>
      <p:sp>
        <p:nvSpPr>
          <p:cNvPr id="89" name="Inhaltsplatzhalter 5">
            <a:extLst>
              <a:ext uri="{FF2B5EF4-FFF2-40B4-BE49-F238E27FC236}">
                <a16:creationId xmlns:a16="http://schemas.microsoft.com/office/drawing/2014/main" id="{77F95B58-E05B-451F-975A-033C859B56E8}"/>
              </a:ext>
            </a:extLst>
          </p:cNvPr>
          <p:cNvSpPr txBox="1">
            <a:spLocks/>
          </p:cNvSpPr>
          <p:nvPr/>
        </p:nvSpPr>
        <p:spPr>
          <a:xfrm>
            <a:off x="1276350" y="1767731"/>
            <a:ext cx="11001267" cy="4769703"/>
          </a:xfrm>
          <a:prstGeom prst="rect">
            <a:avLst/>
          </a:prstGeom>
        </p:spPr>
        <p:txBody>
          <a:bodyPr vert="horz" lIns="0" tIns="0" rIns="91440" bIns="45720" rtlCol="0">
            <a:noAutofit/>
          </a:bodyPr>
          <a:lstStyle>
            <a:lvl1pPr marL="177800" indent="-177800" algn="l" defTabSz="914400" rtl="0" eaLnBrk="1" latinLnBrk="0" hangingPunct="1">
              <a:lnSpc>
                <a:spcPct val="110000"/>
              </a:lnSpc>
              <a:spcBef>
                <a:spcPts val="1500"/>
              </a:spcBef>
              <a:buClr>
                <a:schemeClr val="tx2"/>
              </a:buClr>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1pPr>
            <a:lvl2pPr marL="742950" marR="0" indent="-285750" algn="l" defTabSz="914400" rtl="0" eaLnBrk="1" fontAlgn="auto" latinLnBrk="0" hangingPunct="1">
              <a:lnSpc>
                <a:spcPct val="90000"/>
              </a:lnSpc>
              <a:spcBef>
                <a:spcPts val="500"/>
              </a:spcBef>
              <a:spcAft>
                <a:spcPts val="0"/>
              </a:spcAft>
              <a:buClr>
                <a:schemeClr val="bg1">
                  <a:lumMod val="50000"/>
                </a:schemeClr>
              </a:buClr>
              <a:buSzTx/>
              <a:buFont typeface="Arial" panose="020B0604020202020204" pitchFamily="34" charset="0"/>
              <a:buChar char="•"/>
              <a:tabLst/>
              <a:defRPr sz="1800" kern="1200">
                <a:solidFill>
                  <a:schemeClr val="tx1"/>
                </a:solidFill>
                <a:latin typeface="Segoe UI Semilight" panose="020B0402040204020203" pitchFamily="34" charset="0"/>
                <a:ea typeface="+mn-ea"/>
                <a:cs typeface="Segoe UI Semilight" panose="020B0402040204020203" pitchFamily="34" charset="0"/>
              </a:defRPr>
            </a:lvl2pPr>
            <a:lvl3pPr marL="914400" marR="0" indent="0" algn="l" defTabSz="914400" rtl="0" eaLnBrk="1" fontAlgn="auto" latinLnBrk="0" hangingPunct="1">
              <a:lnSpc>
                <a:spcPct val="90000"/>
              </a:lnSpc>
              <a:spcBef>
                <a:spcPts val="500"/>
              </a:spcBef>
              <a:spcAft>
                <a:spcPts val="0"/>
              </a:spcAft>
              <a:buClr>
                <a:schemeClr val="bg1">
                  <a:lumMod val="75000"/>
                </a:schemeClr>
              </a:buClr>
              <a:buSzTx/>
              <a:buFont typeface="Arial" panose="020B0604020202020204" pitchFamily="34" charset="0"/>
              <a:buNone/>
              <a:tabLst/>
              <a:defRPr sz="1800" kern="1200">
                <a:solidFill>
                  <a:schemeClr val="tx1"/>
                </a:solidFill>
                <a:latin typeface="Segoe UI Semilight" panose="020B0402040204020203" pitchFamily="34" charset="0"/>
                <a:ea typeface="+mn-ea"/>
                <a:cs typeface="Segoe UI Semilight" panose="020B04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egoe UI Semilight" panose="020B04020402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egoe UI Semilight" panose="020B04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b="1" dirty="0"/>
              <a:t>Forschungsschwerpunkte:</a:t>
            </a:r>
          </a:p>
          <a:p>
            <a:r>
              <a:rPr lang="de-DE" dirty="0">
                <a:solidFill>
                  <a:schemeClr val="dk1"/>
                </a:solidFill>
              </a:rPr>
              <a:t>Datenbasierte, skalierbare Leistungen und Geschäftsmodelle</a:t>
            </a:r>
          </a:p>
          <a:p>
            <a:pPr lvl="1"/>
            <a:r>
              <a:rPr lang="de-DE" dirty="0">
                <a:solidFill>
                  <a:schemeClr val="dk1"/>
                </a:solidFill>
              </a:rPr>
              <a:t>Betrachtung der </a:t>
            </a:r>
            <a:r>
              <a:rPr lang="de-DE" b="1" dirty="0">
                <a:solidFill>
                  <a:schemeClr val="dk1"/>
                </a:solidFill>
              </a:rPr>
              <a:t>Dynamik von Wertschöpfungssystemen</a:t>
            </a:r>
          </a:p>
          <a:p>
            <a:pPr lvl="1"/>
            <a:r>
              <a:rPr lang="de-DE" dirty="0">
                <a:solidFill>
                  <a:schemeClr val="dk1"/>
                </a:solidFill>
              </a:rPr>
              <a:t>Zentrierung des </a:t>
            </a:r>
            <a:r>
              <a:rPr lang="de-DE" b="1" dirty="0">
                <a:solidFill>
                  <a:schemeClr val="dk1"/>
                </a:solidFill>
              </a:rPr>
              <a:t>Wertversprechens</a:t>
            </a:r>
          </a:p>
          <a:p>
            <a:r>
              <a:rPr lang="de-DE" b="1" dirty="0">
                <a:solidFill>
                  <a:schemeClr val="dk1"/>
                </a:solidFill>
              </a:rPr>
              <a:t>Ökonomische, ökologische und soziale Dimension </a:t>
            </a:r>
            <a:r>
              <a:rPr lang="de-DE" dirty="0">
                <a:solidFill>
                  <a:schemeClr val="dk1"/>
                </a:solidFill>
              </a:rPr>
              <a:t>von digitalen Leistungen und Geschäftsmodellen harmonisieren</a:t>
            </a:r>
          </a:p>
          <a:p>
            <a:pPr marL="0" indent="0">
              <a:buNone/>
            </a:pPr>
            <a:endParaRPr lang="de-DE" dirty="0">
              <a:solidFill>
                <a:schemeClr val="dk1"/>
              </a:solidFill>
            </a:endParaRPr>
          </a:p>
          <a:p>
            <a:pPr marL="0" indent="0">
              <a:buNone/>
            </a:pPr>
            <a:r>
              <a:rPr lang="de-DE" b="1" dirty="0"/>
              <a:t>Anwendungsgebiete:</a:t>
            </a:r>
          </a:p>
          <a:p>
            <a:pPr lvl="0"/>
            <a:r>
              <a:rPr lang="de-DE" sz="1800" b="1" dirty="0"/>
              <a:t>Öffentliche Leistungserbringung </a:t>
            </a:r>
            <a:r>
              <a:rPr lang="de-DE" sz="1800" dirty="0"/>
              <a:t>digitalisieren</a:t>
            </a:r>
          </a:p>
          <a:p>
            <a:pPr lvl="0"/>
            <a:r>
              <a:rPr lang="de-DE" sz="1800" b="1" dirty="0"/>
              <a:t>Niederschwellige</a:t>
            </a:r>
            <a:r>
              <a:rPr lang="de-DE" sz="1800" dirty="0"/>
              <a:t> Entwicklung von digitalen Geschäftsmodellen für </a:t>
            </a:r>
            <a:r>
              <a:rPr lang="de-DE" sz="1800" b="1" dirty="0"/>
              <a:t>KMU</a:t>
            </a:r>
            <a:r>
              <a:rPr lang="de-DE" sz="1800" dirty="0"/>
              <a:t> ermöglichen</a:t>
            </a:r>
          </a:p>
        </p:txBody>
      </p:sp>
      <p:pic>
        <p:nvPicPr>
          <p:cNvPr id="117" name="Grafik 116" descr="Volltreffer mit einfarbiger Füllung">
            <a:extLst>
              <a:ext uri="{FF2B5EF4-FFF2-40B4-BE49-F238E27FC236}">
                <a16:creationId xmlns:a16="http://schemas.microsoft.com/office/drawing/2014/main" id="{B3B64F84-D3A1-4E30-9F8E-4936F538C6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0100" y="4620111"/>
            <a:ext cx="360000" cy="360000"/>
          </a:xfrm>
          <a:prstGeom prst="rect">
            <a:avLst/>
          </a:prstGeom>
        </p:spPr>
      </p:pic>
      <p:pic>
        <p:nvPicPr>
          <p:cNvPr id="118" name="Grafik 117" descr="Lupe mit einfarbiger Füllung">
            <a:extLst>
              <a:ext uri="{FF2B5EF4-FFF2-40B4-BE49-F238E27FC236}">
                <a16:creationId xmlns:a16="http://schemas.microsoft.com/office/drawing/2014/main" id="{D2FCCD9A-892D-4B26-A0F8-A266BCDA49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0870" y="1766205"/>
            <a:ext cx="360000" cy="360000"/>
          </a:xfrm>
          <a:prstGeom prst="rect">
            <a:avLst/>
          </a:prstGeom>
        </p:spPr>
      </p:pic>
    </p:spTree>
    <p:extLst>
      <p:ext uri="{BB962C8B-B14F-4D97-AF65-F5344CB8AC3E}">
        <p14:creationId xmlns:p14="http://schemas.microsoft.com/office/powerpoint/2010/main" val="1446097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3DCA548-CD7B-46C8-B4E2-2343E6E0AA79}"/>
              </a:ext>
            </a:extLst>
          </p:cNvPr>
          <p:cNvSpPr>
            <a:spLocks noGrp="1"/>
          </p:cNvSpPr>
          <p:nvPr>
            <p:ph type="sldNum" sz="quarter" idx="12"/>
          </p:nvPr>
        </p:nvSpPr>
        <p:spPr/>
        <p:txBody>
          <a:bodyPr/>
          <a:lstStyle/>
          <a:p>
            <a:fld id="{A59674C4-26AA-4586-96B7-67E2BCF60257}" type="slidenum">
              <a:rPr lang="de-DE" smtClean="0"/>
              <a:t>5</a:t>
            </a:fld>
            <a:endParaRPr lang="de-DE"/>
          </a:p>
        </p:txBody>
      </p:sp>
      <p:sp>
        <p:nvSpPr>
          <p:cNvPr id="3" name="Titel 2">
            <a:extLst>
              <a:ext uri="{FF2B5EF4-FFF2-40B4-BE49-F238E27FC236}">
                <a16:creationId xmlns:a16="http://schemas.microsoft.com/office/drawing/2014/main" id="{A6A0CC6E-B902-4374-9573-2A93FE74A547}"/>
              </a:ext>
            </a:extLst>
          </p:cNvPr>
          <p:cNvSpPr>
            <a:spLocks noGrp="1"/>
          </p:cNvSpPr>
          <p:nvPr>
            <p:ph type="title"/>
          </p:nvPr>
        </p:nvSpPr>
        <p:spPr>
          <a:xfrm>
            <a:off x="623966" y="674984"/>
            <a:ext cx="10790267" cy="631240"/>
          </a:xfrm>
        </p:spPr>
        <p:txBody>
          <a:bodyPr>
            <a:noAutofit/>
          </a:bodyPr>
          <a:lstStyle/>
          <a:p>
            <a:r>
              <a:rPr lang="de-DE" sz="2400" dirty="0"/>
              <a:t>Entwicklung neuer digitaler Leistungen für datenorientierte Wertschöpfung (</a:t>
            </a:r>
            <a:r>
              <a:rPr lang="de-DE" sz="2400" dirty="0" err="1"/>
              <a:t>DigiLeistDAT</a:t>
            </a:r>
            <a:r>
              <a:rPr lang="de-DE" sz="2400" dirty="0"/>
              <a:t>)</a:t>
            </a:r>
          </a:p>
        </p:txBody>
      </p:sp>
      <p:sp>
        <p:nvSpPr>
          <p:cNvPr id="5" name="Fußzeilenplatzhalter 4">
            <a:extLst>
              <a:ext uri="{FF2B5EF4-FFF2-40B4-BE49-F238E27FC236}">
                <a16:creationId xmlns:a16="http://schemas.microsoft.com/office/drawing/2014/main" id="{2418738E-156B-4D55-9050-370E65E78394}"/>
              </a:ext>
            </a:extLst>
          </p:cNvPr>
          <p:cNvSpPr>
            <a:spLocks noGrp="1"/>
          </p:cNvSpPr>
          <p:nvPr>
            <p:ph type="ftr" sz="quarter" idx="11"/>
          </p:nvPr>
        </p:nvSpPr>
        <p:spPr/>
        <p:txBody>
          <a:bodyPr/>
          <a:lstStyle/>
          <a:p>
            <a:endParaRPr lang="de-DE"/>
          </a:p>
        </p:txBody>
      </p:sp>
      <p:graphicFrame>
        <p:nvGraphicFramePr>
          <p:cNvPr id="8" name="Tabelle 2">
            <a:extLst>
              <a:ext uri="{FF2B5EF4-FFF2-40B4-BE49-F238E27FC236}">
                <a16:creationId xmlns:a16="http://schemas.microsoft.com/office/drawing/2014/main" id="{5D6D8382-BDCF-487F-B8C7-DEA2AA0836C8}"/>
              </a:ext>
            </a:extLst>
          </p:cNvPr>
          <p:cNvGraphicFramePr>
            <a:graphicFrameLocks noGrp="1"/>
          </p:cNvGraphicFramePr>
          <p:nvPr>
            <p:extLst>
              <p:ext uri="{D42A27DB-BD31-4B8C-83A1-F6EECF244321}">
                <p14:modId xmlns:p14="http://schemas.microsoft.com/office/powerpoint/2010/main" val="2297222560"/>
              </p:ext>
            </p:extLst>
          </p:nvPr>
        </p:nvGraphicFramePr>
        <p:xfrm>
          <a:off x="2484524" y="2362116"/>
          <a:ext cx="7347156" cy="3328314"/>
        </p:xfrm>
        <a:graphic>
          <a:graphicData uri="http://schemas.openxmlformats.org/drawingml/2006/table">
            <a:tbl>
              <a:tblPr firstRow="1" bandRow="1">
                <a:tableStyleId>{5C22544A-7EE6-4342-B048-85BDC9FD1C3A}</a:tableStyleId>
              </a:tblPr>
              <a:tblGrid>
                <a:gridCol w="2738018">
                  <a:extLst>
                    <a:ext uri="{9D8B030D-6E8A-4147-A177-3AD203B41FA5}">
                      <a16:colId xmlns:a16="http://schemas.microsoft.com/office/drawing/2014/main" val="2858159013"/>
                    </a:ext>
                  </a:extLst>
                </a:gridCol>
                <a:gridCol w="2160086">
                  <a:extLst>
                    <a:ext uri="{9D8B030D-6E8A-4147-A177-3AD203B41FA5}">
                      <a16:colId xmlns:a16="http://schemas.microsoft.com/office/drawing/2014/main" val="2440035100"/>
                    </a:ext>
                  </a:extLst>
                </a:gridCol>
                <a:gridCol w="2449052">
                  <a:extLst>
                    <a:ext uri="{9D8B030D-6E8A-4147-A177-3AD203B41FA5}">
                      <a16:colId xmlns:a16="http://schemas.microsoft.com/office/drawing/2014/main" val="4137716487"/>
                    </a:ext>
                  </a:extLst>
                </a:gridCol>
              </a:tblGrid>
              <a:tr h="1131711">
                <a:tc>
                  <a:txBody>
                    <a:bodyPr/>
                    <a:lstStyle/>
                    <a:p>
                      <a:r>
                        <a:rPr lang="de-DE" b="1" dirty="0">
                          <a:solidFill>
                            <a:schemeClr val="bg1"/>
                          </a:solidFill>
                        </a:rPr>
                        <a:t>Forschungsschwerpunkte</a:t>
                      </a:r>
                    </a:p>
                    <a:p>
                      <a:endParaRPr lang="de-DE" b="1" dirty="0">
                        <a:solidFill>
                          <a:schemeClr val="bg1"/>
                        </a:solidFill>
                      </a:endParaRPr>
                    </a:p>
                    <a:p>
                      <a:r>
                        <a:rPr lang="de-DE" b="1" dirty="0">
                          <a:solidFill>
                            <a:schemeClr val="bg1"/>
                          </a:solidFill>
                        </a:rPr>
                        <a:t>Anwendungsgebiete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de-DE" b="0" dirty="0">
                          <a:solidFill>
                            <a:schemeClr val="bg1"/>
                          </a:solidFill>
                        </a:rPr>
                        <a:t>Wertversprechen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de-DE" b="0" dirty="0">
                          <a:solidFill>
                            <a:schemeClr val="bg1"/>
                          </a:solidFill>
                        </a:rPr>
                        <a:t>Nachhaltigkeit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504563508"/>
                  </a:ext>
                </a:extLst>
              </a:tr>
              <a:tr h="823290">
                <a:tc>
                  <a:txBody>
                    <a:bodyPr/>
                    <a:lstStyle/>
                    <a:p>
                      <a:r>
                        <a:rPr lang="de-DE" dirty="0">
                          <a:solidFill>
                            <a:schemeClr val="bg1"/>
                          </a:solidFill>
                        </a:rPr>
                        <a:t>Öffentliche Leistungen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0256407"/>
                  </a:ext>
                </a:extLst>
              </a:tr>
              <a:tr h="896328">
                <a:tc>
                  <a:txBody>
                    <a:bodyPr/>
                    <a:lstStyle/>
                    <a:p>
                      <a:r>
                        <a:rPr lang="de-DE" dirty="0">
                          <a:solidFill>
                            <a:schemeClr val="bg1"/>
                          </a:solidFill>
                        </a:rPr>
                        <a:t>KMU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3716677"/>
                  </a:ext>
                </a:extLst>
              </a:tr>
              <a:tr h="476985">
                <a:tc>
                  <a:txBody>
                    <a:bodyPr/>
                    <a:lstStyle/>
                    <a:p>
                      <a:endParaRPr lang="de-DE"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de-DE" dirty="0">
                          <a:solidFill>
                            <a:schemeClr val="bg1"/>
                          </a:solidFill>
                        </a:rPr>
                        <a:t>Schlüsseltechnologien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hMerge="1">
                  <a:txBody>
                    <a:bodyPr/>
                    <a:lstStyle/>
                    <a:p>
                      <a:endParaRPr lang="de-DE" dirty="0"/>
                    </a:p>
                  </a:txBody>
                  <a:tcPr/>
                </a:tc>
                <a:extLst>
                  <a:ext uri="{0D108BD9-81ED-4DB2-BD59-A6C34878D82A}">
                    <a16:rowId xmlns:a16="http://schemas.microsoft.com/office/drawing/2014/main" val="1842362053"/>
                  </a:ext>
                </a:extLst>
              </a:tr>
            </a:tbl>
          </a:graphicData>
        </a:graphic>
      </p:graphicFrame>
      <p:pic>
        <p:nvPicPr>
          <p:cNvPr id="9" name="Grafik 8" descr="Volltreffer mit einfarbiger Füllung">
            <a:extLst>
              <a:ext uri="{FF2B5EF4-FFF2-40B4-BE49-F238E27FC236}">
                <a16:creationId xmlns:a16="http://schemas.microsoft.com/office/drawing/2014/main" id="{D719B25C-70C0-4ABD-B984-BD4CA48DD8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29775" y="4086711"/>
            <a:ext cx="432000" cy="432000"/>
          </a:xfrm>
          <a:prstGeom prst="rect">
            <a:avLst/>
          </a:prstGeom>
        </p:spPr>
      </p:pic>
      <p:pic>
        <p:nvPicPr>
          <p:cNvPr id="10" name="Grafik 9" descr="Lupe mit einfarbiger Füllung">
            <a:extLst>
              <a:ext uri="{FF2B5EF4-FFF2-40B4-BE49-F238E27FC236}">
                <a16:creationId xmlns:a16="http://schemas.microsoft.com/office/drawing/2014/main" id="{5071B117-574B-489F-93EC-F2AB3C27F7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66920" y="1737630"/>
            <a:ext cx="432000" cy="432000"/>
          </a:xfrm>
          <a:prstGeom prst="rect">
            <a:avLst/>
          </a:prstGeom>
        </p:spPr>
      </p:pic>
    </p:spTree>
    <p:extLst>
      <p:ext uri="{BB962C8B-B14F-4D97-AF65-F5344CB8AC3E}">
        <p14:creationId xmlns:p14="http://schemas.microsoft.com/office/powerpoint/2010/main" val="2935324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3DCA548-CD7B-46C8-B4E2-2343E6E0AA79}"/>
              </a:ext>
            </a:extLst>
          </p:cNvPr>
          <p:cNvSpPr>
            <a:spLocks noGrp="1"/>
          </p:cNvSpPr>
          <p:nvPr>
            <p:ph type="sldNum" sz="quarter" idx="12"/>
          </p:nvPr>
        </p:nvSpPr>
        <p:spPr/>
        <p:txBody>
          <a:bodyPr/>
          <a:lstStyle/>
          <a:p>
            <a:fld id="{A59674C4-26AA-4586-96B7-67E2BCF60257}" type="slidenum">
              <a:rPr lang="de-DE" smtClean="0"/>
              <a:t>6</a:t>
            </a:fld>
            <a:endParaRPr lang="de-DE"/>
          </a:p>
        </p:txBody>
      </p:sp>
      <p:sp>
        <p:nvSpPr>
          <p:cNvPr id="3" name="Titel 2">
            <a:extLst>
              <a:ext uri="{FF2B5EF4-FFF2-40B4-BE49-F238E27FC236}">
                <a16:creationId xmlns:a16="http://schemas.microsoft.com/office/drawing/2014/main" id="{A6A0CC6E-B902-4374-9573-2A93FE74A547}"/>
              </a:ext>
            </a:extLst>
          </p:cNvPr>
          <p:cNvSpPr>
            <a:spLocks noGrp="1"/>
          </p:cNvSpPr>
          <p:nvPr>
            <p:ph type="title"/>
          </p:nvPr>
        </p:nvSpPr>
        <p:spPr>
          <a:xfrm>
            <a:off x="623966" y="674984"/>
            <a:ext cx="10790267" cy="631240"/>
          </a:xfrm>
        </p:spPr>
        <p:txBody>
          <a:bodyPr>
            <a:noAutofit/>
          </a:bodyPr>
          <a:lstStyle/>
          <a:p>
            <a:r>
              <a:rPr lang="de-DE" sz="2400" dirty="0"/>
              <a:t>Entwicklung neuer digitaler Leistungen für datenorientierte Wertschöpfung (</a:t>
            </a:r>
            <a:r>
              <a:rPr lang="de-DE" sz="2400" dirty="0" err="1"/>
              <a:t>DigiLeistDAT</a:t>
            </a:r>
            <a:r>
              <a:rPr lang="de-DE" sz="2400" dirty="0"/>
              <a:t>)</a:t>
            </a:r>
          </a:p>
        </p:txBody>
      </p:sp>
      <p:sp>
        <p:nvSpPr>
          <p:cNvPr id="5" name="Fußzeilenplatzhalter 4">
            <a:extLst>
              <a:ext uri="{FF2B5EF4-FFF2-40B4-BE49-F238E27FC236}">
                <a16:creationId xmlns:a16="http://schemas.microsoft.com/office/drawing/2014/main" id="{2418738E-156B-4D55-9050-370E65E78394}"/>
              </a:ext>
            </a:extLst>
          </p:cNvPr>
          <p:cNvSpPr>
            <a:spLocks noGrp="1"/>
          </p:cNvSpPr>
          <p:nvPr>
            <p:ph type="ftr" sz="quarter" idx="11"/>
          </p:nvPr>
        </p:nvSpPr>
        <p:spPr/>
        <p:txBody>
          <a:bodyPr/>
          <a:lstStyle/>
          <a:p>
            <a:endParaRPr lang="de-DE"/>
          </a:p>
        </p:txBody>
      </p:sp>
      <p:graphicFrame>
        <p:nvGraphicFramePr>
          <p:cNvPr id="8" name="Tabelle 2">
            <a:extLst>
              <a:ext uri="{FF2B5EF4-FFF2-40B4-BE49-F238E27FC236}">
                <a16:creationId xmlns:a16="http://schemas.microsoft.com/office/drawing/2014/main" id="{5D6D8382-BDCF-487F-B8C7-DEA2AA0836C8}"/>
              </a:ext>
            </a:extLst>
          </p:cNvPr>
          <p:cNvGraphicFramePr>
            <a:graphicFrameLocks noGrp="1"/>
          </p:cNvGraphicFramePr>
          <p:nvPr>
            <p:extLst>
              <p:ext uri="{D42A27DB-BD31-4B8C-83A1-F6EECF244321}">
                <p14:modId xmlns:p14="http://schemas.microsoft.com/office/powerpoint/2010/main" val="2655543631"/>
              </p:ext>
            </p:extLst>
          </p:nvPr>
        </p:nvGraphicFramePr>
        <p:xfrm>
          <a:off x="2484524" y="2362116"/>
          <a:ext cx="7347156" cy="3328314"/>
        </p:xfrm>
        <a:graphic>
          <a:graphicData uri="http://schemas.openxmlformats.org/drawingml/2006/table">
            <a:tbl>
              <a:tblPr firstRow="1" bandRow="1">
                <a:tableStyleId>{5C22544A-7EE6-4342-B048-85BDC9FD1C3A}</a:tableStyleId>
              </a:tblPr>
              <a:tblGrid>
                <a:gridCol w="2738018">
                  <a:extLst>
                    <a:ext uri="{9D8B030D-6E8A-4147-A177-3AD203B41FA5}">
                      <a16:colId xmlns:a16="http://schemas.microsoft.com/office/drawing/2014/main" val="2858159013"/>
                    </a:ext>
                  </a:extLst>
                </a:gridCol>
                <a:gridCol w="2160086">
                  <a:extLst>
                    <a:ext uri="{9D8B030D-6E8A-4147-A177-3AD203B41FA5}">
                      <a16:colId xmlns:a16="http://schemas.microsoft.com/office/drawing/2014/main" val="2440035100"/>
                    </a:ext>
                  </a:extLst>
                </a:gridCol>
                <a:gridCol w="2449052">
                  <a:extLst>
                    <a:ext uri="{9D8B030D-6E8A-4147-A177-3AD203B41FA5}">
                      <a16:colId xmlns:a16="http://schemas.microsoft.com/office/drawing/2014/main" val="4137716487"/>
                    </a:ext>
                  </a:extLst>
                </a:gridCol>
              </a:tblGrid>
              <a:tr h="1131711">
                <a:tc>
                  <a:txBody>
                    <a:bodyPr/>
                    <a:lstStyle/>
                    <a:p>
                      <a:r>
                        <a:rPr lang="de-DE" b="1" dirty="0">
                          <a:solidFill>
                            <a:schemeClr val="bg1">
                              <a:lumMod val="75000"/>
                            </a:schemeClr>
                          </a:solidFill>
                        </a:rPr>
                        <a:t>Forschungsschwerpunkte</a:t>
                      </a:r>
                    </a:p>
                    <a:p>
                      <a:endParaRPr lang="de-DE" b="1" dirty="0">
                        <a:solidFill>
                          <a:schemeClr val="bg1">
                            <a:lumMod val="75000"/>
                          </a:schemeClr>
                        </a:solidFill>
                      </a:endParaRPr>
                    </a:p>
                    <a:p>
                      <a:r>
                        <a:rPr lang="de-DE" b="1" dirty="0">
                          <a:solidFill>
                            <a:schemeClr val="bg1">
                              <a:lumMod val="75000"/>
                            </a:schemeClr>
                          </a:solidFill>
                        </a:rPr>
                        <a:t>Anwendungsgebiete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dirty="0">
                          <a:solidFill>
                            <a:schemeClr val="bg1">
                              <a:lumMod val="75000"/>
                            </a:schemeClr>
                          </a:solidFill>
                        </a:rPr>
                        <a:t>Wertversprechen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dirty="0">
                          <a:solidFill>
                            <a:schemeClr val="bg1">
                              <a:lumMod val="75000"/>
                            </a:schemeClr>
                          </a:solidFill>
                        </a:rPr>
                        <a:t>Nachhaltigkeit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563508"/>
                  </a:ext>
                </a:extLst>
              </a:tr>
              <a:tr h="823290">
                <a:tc>
                  <a:txBody>
                    <a:bodyPr/>
                    <a:lstStyle/>
                    <a:p>
                      <a:r>
                        <a:rPr lang="de-DE" dirty="0">
                          <a:solidFill>
                            <a:schemeClr val="bg1">
                              <a:lumMod val="75000"/>
                            </a:schemeClr>
                          </a:solidFill>
                        </a:rPr>
                        <a:t>Öffentliche Leistungen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140256407"/>
                  </a:ext>
                </a:extLst>
              </a:tr>
              <a:tr h="896328">
                <a:tc>
                  <a:txBody>
                    <a:bodyPr/>
                    <a:lstStyle/>
                    <a:p>
                      <a:r>
                        <a:rPr lang="de-DE" dirty="0">
                          <a:solidFill>
                            <a:schemeClr val="bg1">
                              <a:lumMod val="75000"/>
                            </a:schemeClr>
                          </a:solidFill>
                        </a:rPr>
                        <a:t>KMU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953716677"/>
                  </a:ext>
                </a:extLst>
              </a:tr>
              <a:tr h="476985">
                <a:tc>
                  <a:txBody>
                    <a:bodyPr/>
                    <a:lstStyle/>
                    <a:p>
                      <a:endParaRPr lang="de-DE"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de-DE" dirty="0">
                          <a:solidFill>
                            <a:schemeClr val="bg1">
                              <a:lumMod val="75000"/>
                            </a:schemeClr>
                          </a:solidFill>
                        </a:rPr>
                        <a:t>Schlüsseltechnologien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dirty="0"/>
                    </a:p>
                  </a:txBody>
                  <a:tcPr/>
                </a:tc>
                <a:extLst>
                  <a:ext uri="{0D108BD9-81ED-4DB2-BD59-A6C34878D82A}">
                    <a16:rowId xmlns:a16="http://schemas.microsoft.com/office/drawing/2014/main" val="1842362053"/>
                  </a:ext>
                </a:extLst>
              </a:tr>
            </a:tbl>
          </a:graphicData>
        </a:graphic>
      </p:graphicFrame>
      <p:pic>
        <p:nvPicPr>
          <p:cNvPr id="9" name="Grafik 8" descr="Volltreffer mit einfarbiger Füllung">
            <a:extLst>
              <a:ext uri="{FF2B5EF4-FFF2-40B4-BE49-F238E27FC236}">
                <a16:creationId xmlns:a16="http://schemas.microsoft.com/office/drawing/2014/main" id="{D719B25C-70C0-4ABD-B984-BD4CA48DD8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29775" y="4086711"/>
            <a:ext cx="432000" cy="432000"/>
          </a:xfrm>
          <a:prstGeom prst="rect">
            <a:avLst/>
          </a:prstGeom>
        </p:spPr>
      </p:pic>
      <p:pic>
        <p:nvPicPr>
          <p:cNvPr id="10" name="Grafik 9" descr="Lupe mit einfarbiger Füllung">
            <a:extLst>
              <a:ext uri="{FF2B5EF4-FFF2-40B4-BE49-F238E27FC236}">
                <a16:creationId xmlns:a16="http://schemas.microsoft.com/office/drawing/2014/main" id="{5071B117-574B-489F-93EC-F2AB3C27F7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66920" y="1737630"/>
            <a:ext cx="432000" cy="432000"/>
          </a:xfrm>
          <a:prstGeom prst="rect">
            <a:avLst/>
          </a:prstGeom>
        </p:spPr>
      </p:pic>
      <p:sp>
        <p:nvSpPr>
          <p:cNvPr id="11" name="Textfeld 10">
            <a:extLst>
              <a:ext uri="{FF2B5EF4-FFF2-40B4-BE49-F238E27FC236}">
                <a16:creationId xmlns:a16="http://schemas.microsoft.com/office/drawing/2014/main" id="{DD1D7855-C917-4541-A198-84BFE52C5BA0}"/>
              </a:ext>
            </a:extLst>
          </p:cNvPr>
          <p:cNvSpPr txBox="1"/>
          <p:nvPr/>
        </p:nvSpPr>
        <p:spPr>
          <a:xfrm>
            <a:off x="5791199" y="3993927"/>
            <a:ext cx="3184635" cy="646331"/>
          </a:xfrm>
          <a:prstGeom prst="rect">
            <a:avLst/>
          </a:prstGeom>
          <a:noFill/>
        </p:spPr>
        <p:txBody>
          <a:bodyPr wrap="square" rtlCol="0">
            <a:spAutoFit/>
          </a:bodyPr>
          <a:lstStyle/>
          <a:p>
            <a:pPr algn="ctr"/>
            <a:r>
              <a:rPr lang="de-DE" sz="3600" b="1" dirty="0">
                <a:solidFill>
                  <a:schemeClr val="bg1"/>
                </a:solidFill>
              </a:rPr>
              <a:t>Ideenraum</a:t>
            </a:r>
          </a:p>
        </p:txBody>
      </p:sp>
    </p:spTree>
    <p:extLst>
      <p:ext uri="{BB962C8B-B14F-4D97-AF65-F5344CB8AC3E}">
        <p14:creationId xmlns:p14="http://schemas.microsoft.com/office/powerpoint/2010/main" val="133868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3DCA548-CD7B-46C8-B4E2-2343E6E0AA79}"/>
              </a:ext>
            </a:extLst>
          </p:cNvPr>
          <p:cNvSpPr>
            <a:spLocks noGrp="1"/>
          </p:cNvSpPr>
          <p:nvPr>
            <p:ph type="sldNum" sz="quarter" idx="12"/>
          </p:nvPr>
        </p:nvSpPr>
        <p:spPr/>
        <p:txBody>
          <a:bodyPr/>
          <a:lstStyle/>
          <a:p>
            <a:fld id="{A59674C4-26AA-4586-96B7-67E2BCF60257}" type="slidenum">
              <a:rPr lang="de-DE" smtClean="0"/>
              <a:t>7</a:t>
            </a:fld>
            <a:endParaRPr lang="de-DE"/>
          </a:p>
        </p:txBody>
      </p:sp>
      <p:sp>
        <p:nvSpPr>
          <p:cNvPr id="3" name="Titel 2">
            <a:extLst>
              <a:ext uri="{FF2B5EF4-FFF2-40B4-BE49-F238E27FC236}">
                <a16:creationId xmlns:a16="http://schemas.microsoft.com/office/drawing/2014/main" id="{A6A0CC6E-B902-4374-9573-2A93FE74A547}"/>
              </a:ext>
            </a:extLst>
          </p:cNvPr>
          <p:cNvSpPr>
            <a:spLocks noGrp="1"/>
          </p:cNvSpPr>
          <p:nvPr>
            <p:ph type="title"/>
          </p:nvPr>
        </p:nvSpPr>
        <p:spPr/>
        <p:txBody>
          <a:bodyPr>
            <a:noAutofit/>
          </a:bodyPr>
          <a:lstStyle/>
          <a:p>
            <a:r>
              <a:rPr lang="de-DE" sz="2400" dirty="0"/>
              <a:t>Weitere Informationen</a:t>
            </a:r>
          </a:p>
        </p:txBody>
      </p:sp>
      <p:sp>
        <p:nvSpPr>
          <p:cNvPr id="5" name="Fußzeilenplatzhalter 4">
            <a:extLst>
              <a:ext uri="{FF2B5EF4-FFF2-40B4-BE49-F238E27FC236}">
                <a16:creationId xmlns:a16="http://schemas.microsoft.com/office/drawing/2014/main" id="{2418738E-156B-4D55-9050-370E65E78394}"/>
              </a:ext>
            </a:extLst>
          </p:cNvPr>
          <p:cNvSpPr>
            <a:spLocks noGrp="1"/>
          </p:cNvSpPr>
          <p:nvPr>
            <p:ph type="ftr" sz="quarter" idx="11"/>
          </p:nvPr>
        </p:nvSpPr>
        <p:spPr/>
        <p:txBody>
          <a:bodyPr/>
          <a:lstStyle/>
          <a:p>
            <a:endParaRPr lang="de-DE"/>
          </a:p>
        </p:txBody>
      </p:sp>
      <p:sp>
        <p:nvSpPr>
          <p:cNvPr id="13" name="Textfeld 12">
            <a:extLst>
              <a:ext uri="{FF2B5EF4-FFF2-40B4-BE49-F238E27FC236}">
                <a16:creationId xmlns:a16="http://schemas.microsoft.com/office/drawing/2014/main" id="{3CE527F8-3DA8-4EDB-94EC-B8793182EFA5}"/>
              </a:ext>
            </a:extLst>
          </p:cNvPr>
          <p:cNvSpPr txBox="1"/>
          <p:nvPr/>
        </p:nvSpPr>
        <p:spPr>
          <a:xfrm>
            <a:off x="7712447" y="1881481"/>
            <a:ext cx="2980800" cy="1287212"/>
          </a:xfrm>
          <a:prstGeom prst="rect">
            <a:avLst/>
          </a:prstGeom>
          <a:noFill/>
          <a:ln>
            <a:solidFill>
              <a:srgbClr val="039CA9"/>
            </a:solidFill>
          </a:ln>
        </p:spPr>
        <p:txBody>
          <a:bodyPr wrap="square" rtlCol="0">
            <a:spAutoFit/>
          </a:bodyPr>
          <a:lstStyle/>
          <a:p>
            <a:pPr marL="0">
              <a:lnSpc>
                <a:spcPct val="150000"/>
              </a:lnSpc>
            </a:pPr>
            <a:r>
              <a:rPr lang="de-DE" b="1" dirty="0">
                <a:latin typeface="Segoe UI Semilight" panose="020B0402040204020203" pitchFamily="34" charset="0"/>
              </a:rPr>
              <a:t>Erik Mertens</a:t>
            </a:r>
          </a:p>
          <a:p>
            <a:pPr marL="0">
              <a:lnSpc>
                <a:spcPct val="150000"/>
              </a:lnSpc>
            </a:pPr>
            <a:r>
              <a:rPr lang="de-DE" dirty="0">
                <a:latin typeface="Segoe UI Semilight" panose="020B0402040204020203" pitchFamily="34" charset="0"/>
              </a:rPr>
              <a:t>Tel.: 0721/608-25292</a:t>
            </a:r>
          </a:p>
          <a:p>
            <a:pPr marL="0">
              <a:lnSpc>
                <a:spcPct val="150000"/>
              </a:lnSpc>
            </a:pPr>
            <a:r>
              <a:rPr lang="de-DE" dirty="0">
                <a:latin typeface="Segoe UI Semilight" panose="020B0402040204020203" pitchFamily="34" charset="0"/>
                <a:hlinkClick r:id="rId2"/>
              </a:rPr>
              <a:t>erik.mertens@kit.edu </a:t>
            </a:r>
            <a:endParaRPr lang="de-DE" dirty="0">
              <a:latin typeface="Segoe UI Semilight" panose="020B0402040204020203" pitchFamily="34" charset="0"/>
            </a:endParaRPr>
          </a:p>
        </p:txBody>
      </p:sp>
      <p:sp>
        <p:nvSpPr>
          <p:cNvPr id="14" name="Textfeld 13">
            <a:extLst>
              <a:ext uri="{FF2B5EF4-FFF2-40B4-BE49-F238E27FC236}">
                <a16:creationId xmlns:a16="http://schemas.microsoft.com/office/drawing/2014/main" id="{A9AA3C18-4349-423B-A19A-A79C7BE7A700}"/>
              </a:ext>
            </a:extLst>
          </p:cNvPr>
          <p:cNvSpPr txBox="1"/>
          <p:nvPr/>
        </p:nvSpPr>
        <p:spPr>
          <a:xfrm>
            <a:off x="4168924" y="1881481"/>
            <a:ext cx="2980800" cy="1287212"/>
          </a:xfrm>
          <a:prstGeom prst="rect">
            <a:avLst/>
          </a:prstGeom>
          <a:noFill/>
          <a:ln>
            <a:solidFill>
              <a:srgbClr val="039CA9"/>
            </a:solidFill>
          </a:ln>
        </p:spPr>
        <p:txBody>
          <a:bodyPr wrap="square" rtlCol="0">
            <a:spAutoFit/>
          </a:bodyPr>
          <a:lstStyle/>
          <a:p>
            <a:pPr marL="0">
              <a:lnSpc>
                <a:spcPct val="150000"/>
              </a:lnSpc>
            </a:pPr>
            <a:r>
              <a:rPr lang="de-DE" b="1" dirty="0">
                <a:latin typeface="Segoe UI Semilight" panose="020B0402040204020203" pitchFamily="34" charset="0"/>
              </a:rPr>
              <a:t>Christoph Ziegler</a:t>
            </a:r>
          </a:p>
          <a:p>
            <a:pPr marL="0">
              <a:lnSpc>
                <a:spcPct val="150000"/>
              </a:lnSpc>
            </a:pPr>
            <a:r>
              <a:rPr lang="de-DE" dirty="0">
                <a:latin typeface="Segoe UI Semilight" panose="020B0402040204020203" pitchFamily="34" charset="0"/>
              </a:rPr>
              <a:t>Tel.: 0721/608-26941</a:t>
            </a:r>
          </a:p>
          <a:p>
            <a:pPr marL="0">
              <a:lnSpc>
                <a:spcPct val="150000"/>
              </a:lnSpc>
            </a:pPr>
            <a:r>
              <a:rPr lang="de-DE" dirty="0">
                <a:latin typeface="Segoe UI Semilight" panose="020B0402040204020203" pitchFamily="34" charset="0"/>
                <a:hlinkClick r:id="rId3"/>
              </a:rPr>
              <a:t>christoph.ziegler@kit.edu </a:t>
            </a:r>
            <a:endParaRPr lang="de-DE" dirty="0">
              <a:latin typeface="Segoe UI Semilight" panose="020B0402040204020203" pitchFamily="34" charset="0"/>
            </a:endParaRPr>
          </a:p>
        </p:txBody>
      </p:sp>
      <p:sp>
        <p:nvSpPr>
          <p:cNvPr id="15" name="Textfeld 14">
            <a:extLst>
              <a:ext uri="{FF2B5EF4-FFF2-40B4-BE49-F238E27FC236}">
                <a16:creationId xmlns:a16="http://schemas.microsoft.com/office/drawing/2014/main" id="{8B48C114-44D5-4634-A288-C608EAD03C26}"/>
              </a:ext>
            </a:extLst>
          </p:cNvPr>
          <p:cNvSpPr txBox="1"/>
          <p:nvPr/>
        </p:nvSpPr>
        <p:spPr>
          <a:xfrm>
            <a:off x="623967" y="1881481"/>
            <a:ext cx="2982234" cy="1287212"/>
          </a:xfrm>
          <a:prstGeom prst="rect">
            <a:avLst/>
          </a:prstGeom>
          <a:noFill/>
          <a:ln>
            <a:solidFill>
              <a:srgbClr val="039CA9"/>
            </a:solidFill>
          </a:ln>
        </p:spPr>
        <p:txBody>
          <a:bodyPr wrap="square" rtlCol="0">
            <a:spAutoFit/>
          </a:bodyPr>
          <a:lstStyle/>
          <a:p>
            <a:pPr marL="0">
              <a:lnSpc>
                <a:spcPct val="150000"/>
              </a:lnSpc>
            </a:pPr>
            <a:r>
              <a:rPr lang="de-DE" b="1" dirty="0">
                <a:latin typeface="Segoe UI Semilight" panose="020B0402040204020203" pitchFamily="34" charset="0"/>
              </a:rPr>
              <a:t>Yvonne Haußmann</a:t>
            </a:r>
          </a:p>
          <a:p>
            <a:pPr marL="0">
              <a:lnSpc>
                <a:spcPct val="150000"/>
              </a:lnSpc>
            </a:pPr>
            <a:r>
              <a:rPr lang="de-DE" dirty="0">
                <a:latin typeface="Segoe UI Semilight" panose="020B0402040204020203" pitchFamily="34" charset="0"/>
              </a:rPr>
              <a:t>Tel.: 0721/608-25288</a:t>
            </a:r>
          </a:p>
          <a:p>
            <a:pPr marL="0">
              <a:lnSpc>
                <a:spcPct val="150000"/>
              </a:lnSpc>
            </a:pPr>
            <a:r>
              <a:rPr lang="de-DE" dirty="0">
                <a:latin typeface="Segoe UI Semilight" panose="020B0402040204020203" pitchFamily="34" charset="0"/>
                <a:hlinkClick r:id="rId4"/>
              </a:rPr>
              <a:t>yvonne.haussmann@kit.edu</a:t>
            </a:r>
            <a:r>
              <a:rPr lang="de-DE" dirty="0">
                <a:latin typeface="Segoe UI Semilight" panose="020B0402040204020203" pitchFamily="34" charset="0"/>
              </a:rPr>
              <a:t> </a:t>
            </a:r>
          </a:p>
        </p:txBody>
      </p:sp>
      <p:sp>
        <p:nvSpPr>
          <p:cNvPr id="17" name="Textfeld 16">
            <a:extLst>
              <a:ext uri="{FF2B5EF4-FFF2-40B4-BE49-F238E27FC236}">
                <a16:creationId xmlns:a16="http://schemas.microsoft.com/office/drawing/2014/main" id="{FF5130F9-FD67-4976-81A8-E24DC462810C}"/>
              </a:ext>
            </a:extLst>
          </p:cNvPr>
          <p:cNvSpPr txBox="1"/>
          <p:nvPr/>
        </p:nvSpPr>
        <p:spPr>
          <a:xfrm>
            <a:off x="623967" y="3745341"/>
            <a:ext cx="7386558" cy="2683748"/>
          </a:xfrm>
          <a:prstGeom prst="rect">
            <a:avLst/>
          </a:prstGeom>
          <a:noFill/>
          <a:ln>
            <a:noFill/>
          </a:ln>
        </p:spPr>
        <p:txBody>
          <a:bodyPr wrap="square" rtlCol="0">
            <a:spAutoFit/>
          </a:bodyPr>
          <a:lstStyle/>
          <a:p>
            <a:pPr marL="0" algn="l">
              <a:lnSpc>
                <a:spcPts val="2400"/>
              </a:lnSpc>
            </a:pPr>
            <a:r>
              <a:rPr lang="de-DE" dirty="0">
                <a:latin typeface="Segoe UI Semilight" panose="020B0402040204020203" pitchFamily="34" charset="0"/>
              </a:rPr>
              <a:t>Den </a:t>
            </a:r>
            <a:r>
              <a:rPr lang="de-DE" b="1" dirty="0">
                <a:latin typeface="Segoe UI Semilight" panose="020B0402040204020203" pitchFamily="34" charset="0"/>
              </a:rPr>
              <a:t>Bekanntmachungstext</a:t>
            </a:r>
            <a:r>
              <a:rPr lang="de-DE" dirty="0">
                <a:latin typeface="Segoe UI Semilight" panose="020B0402040204020203" pitchFamily="34" charset="0"/>
              </a:rPr>
              <a:t> finden Sie im Web unter:</a:t>
            </a:r>
          </a:p>
          <a:p>
            <a:pPr marL="0" algn="l">
              <a:lnSpc>
                <a:spcPts val="2400"/>
              </a:lnSpc>
              <a:spcAft>
                <a:spcPts val="1200"/>
              </a:spcAft>
            </a:pPr>
            <a:r>
              <a:rPr lang="de-DE" dirty="0">
                <a:latin typeface="Segoe UI Semilight" panose="020B0402040204020203" pitchFamily="34" charset="0"/>
                <a:hlinkClick r:id="rId5"/>
              </a:rPr>
              <a:t>https://www.bmbf.de/bmbf/shareddocs/bekanntmachungen/de/2022/11/2022-11-11-Bekanntmachung-DigiLeistDAT.html</a:t>
            </a:r>
            <a:r>
              <a:rPr lang="de-DE" dirty="0">
                <a:latin typeface="Segoe UI Semilight" panose="020B0402040204020203" pitchFamily="34" charset="0"/>
              </a:rPr>
              <a:t> </a:t>
            </a:r>
          </a:p>
          <a:p>
            <a:pPr marL="0" algn="l">
              <a:lnSpc>
                <a:spcPts val="2400"/>
              </a:lnSpc>
            </a:pPr>
            <a:r>
              <a:rPr lang="de-DE" dirty="0">
                <a:latin typeface="Segoe UI Semilight" panose="020B0402040204020203" pitchFamily="34" charset="0"/>
              </a:rPr>
              <a:t>Weitere Informationen zur Bekanntmachung finden Sie unter dieser Adresse: </a:t>
            </a:r>
            <a:r>
              <a:rPr lang="de-DE" dirty="0">
                <a:latin typeface="Segoe UI Semilight" panose="020B0402040204020203" pitchFamily="34" charset="0"/>
                <a:hlinkClick r:id="rId6"/>
              </a:rPr>
              <a:t>https://www.zukunft-der-wertschoepfung.de/de/entwicklung-neuer-digitaler-leistungen-fur-datenorientierte-wertschopfung-digileistdat-2405.html</a:t>
            </a:r>
            <a:endParaRPr lang="de-DE" dirty="0">
              <a:latin typeface="Segoe UI Semilight" panose="020B0402040204020203" pitchFamily="34" charset="0"/>
            </a:endParaRPr>
          </a:p>
          <a:p>
            <a:pPr marL="0" algn="l">
              <a:lnSpc>
                <a:spcPts val="2400"/>
              </a:lnSpc>
            </a:pPr>
            <a:endParaRPr lang="de-DE" dirty="0">
              <a:latin typeface="Segoe UI Semilight" panose="020B0402040204020203" pitchFamily="34" charset="0"/>
            </a:endParaRPr>
          </a:p>
        </p:txBody>
      </p:sp>
      <p:pic>
        <p:nvPicPr>
          <p:cNvPr id="21" name="Grafik 20">
            <a:extLst>
              <a:ext uri="{FF2B5EF4-FFF2-40B4-BE49-F238E27FC236}">
                <a16:creationId xmlns:a16="http://schemas.microsoft.com/office/drawing/2014/main" id="{BDC63267-BDC6-4AD1-8C1C-60B7221979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50089" y="3628642"/>
            <a:ext cx="2144822" cy="2144822"/>
          </a:xfrm>
          <a:prstGeom prst="rect">
            <a:avLst/>
          </a:prstGeom>
        </p:spPr>
      </p:pic>
      <p:sp>
        <p:nvSpPr>
          <p:cNvPr id="22" name="Rechteck 21">
            <a:extLst>
              <a:ext uri="{FF2B5EF4-FFF2-40B4-BE49-F238E27FC236}">
                <a16:creationId xmlns:a16="http://schemas.microsoft.com/office/drawing/2014/main" id="{497028D7-5E5B-4574-9105-8F87C394D789}"/>
              </a:ext>
            </a:extLst>
          </p:cNvPr>
          <p:cNvSpPr/>
          <p:nvPr/>
        </p:nvSpPr>
        <p:spPr>
          <a:xfrm>
            <a:off x="623966" y="3513334"/>
            <a:ext cx="10281721" cy="275324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25312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3DCA548-CD7B-46C8-B4E2-2343E6E0AA79}"/>
              </a:ext>
            </a:extLst>
          </p:cNvPr>
          <p:cNvSpPr>
            <a:spLocks noGrp="1"/>
          </p:cNvSpPr>
          <p:nvPr>
            <p:ph type="sldNum" sz="quarter" idx="12"/>
          </p:nvPr>
        </p:nvSpPr>
        <p:spPr/>
        <p:txBody>
          <a:bodyPr/>
          <a:lstStyle/>
          <a:p>
            <a:fld id="{A59674C4-26AA-4586-96B7-67E2BCF60257}" type="slidenum">
              <a:rPr lang="de-DE" smtClean="0"/>
              <a:t>8</a:t>
            </a:fld>
            <a:endParaRPr lang="de-DE"/>
          </a:p>
        </p:txBody>
      </p:sp>
      <p:sp>
        <p:nvSpPr>
          <p:cNvPr id="3" name="Titel 2">
            <a:extLst>
              <a:ext uri="{FF2B5EF4-FFF2-40B4-BE49-F238E27FC236}">
                <a16:creationId xmlns:a16="http://schemas.microsoft.com/office/drawing/2014/main" id="{A6A0CC6E-B902-4374-9573-2A93FE74A547}"/>
              </a:ext>
            </a:extLst>
          </p:cNvPr>
          <p:cNvSpPr>
            <a:spLocks noGrp="1"/>
          </p:cNvSpPr>
          <p:nvPr>
            <p:ph type="title"/>
          </p:nvPr>
        </p:nvSpPr>
        <p:spPr/>
        <p:txBody>
          <a:bodyPr>
            <a:noAutofit/>
          </a:bodyPr>
          <a:lstStyle/>
          <a:p>
            <a:r>
              <a:rPr lang="de-DE" sz="2400" dirty="0"/>
              <a:t>BACK-UP</a:t>
            </a:r>
          </a:p>
        </p:txBody>
      </p:sp>
      <p:sp>
        <p:nvSpPr>
          <p:cNvPr id="5" name="Fußzeilenplatzhalter 4">
            <a:extLst>
              <a:ext uri="{FF2B5EF4-FFF2-40B4-BE49-F238E27FC236}">
                <a16:creationId xmlns:a16="http://schemas.microsoft.com/office/drawing/2014/main" id="{2418738E-156B-4D55-9050-370E65E78394}"/>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378845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3DCA548-CD7B-46C8-B4E2-2343E6E0AA79}"/>
              </a:ext>
            </a:extLst>
          </p:cNvPr>
          <p:cNvSpPr>
            <a:spLocks noGrp="1"/>
          </p:cNvSpPr>
          <p:nvPr>
            <p:ph type="sldNum" sz="quarter" idx="12"/>
          </p:nvPr>
        </p:nvSpPr>
        <p:spPr/>
        <p:txBody>
          <a:bodyPr/>
          <a:lstStyle/>
          <a:p>
            <a:fld id="{A59674C4-26AA-4586-96B7-67E2BCF60257}" type="slidenum">
              <a:rPr lang="de-DE" smtClean="0"/>
              <a:t>9</a:t>
            </a:fld>
            <a:endParaRPr lang="de-DE"/>
          </a:p>
        </p:txBody>
      </p:sp>
      <p:sp>
        <p:nvSpPr>
          <p:cNvPr id="3" name="Titel 2">
            <a:extLst>
              <a:ext uri="{FF2B5EF4-FFF2-40B4-BE49-F238E27FC236}">
                <a16:creationId xmlns:a16="http://schemas.microsoft.com/office/drawing/2014/main" id="{A6A0CC6E-B902-4374-9573-2A93FE74A547}"/>
              </a:ext>
            </a:extLst>
          </p:cNvPr>
          <p:cNvSpPr>
            <a:spLocks noGrp="1"/>
          </p:cNvSpPr>
          <p:nvPr>
            <p:ph type="title"/>
          </p:nvPr>
        </p:nvSpPr>
        <p:spPr/>
        <p:txBody>
          <a:bodyPr>
            <a:noAutofit/>
          </a:bodyPr>
          <a:lstStyle/>
          <a:p>
            <a:r>
              <a:rPr lang="de-DE" sz="2400" dirty="0"/>
              <a:t>Definition „Öffentliche Leistungen“</a:t>
            </a:r>
          </a:p>
        </p:txBody>
      </p:sp>
      <p:sp>
        <p:nvSpPr>
          <p:cNvPr id="5" name="Fußzeilenplatzhalter 4">
            <a:extLst>
              <a:ext uri="{FF2B5EF4-FFF2-40B4-BE49-F238E27FC236}">
                <a16:creationId xmlns:a16="http://schemas.microsoft.com/office/drawing/2014/main" id="{2418738E-156B-4D55-9050-370E65E78394}"/>
              </a:ext>
            </a:extLst>
          </p:cNvPr>
          <p:cNvSpPr>
            <a:spLocks noGrp="1"/>
          </p:cNvSpPr>
          <p:nvPr>
            <p:ph type="ftr" sz="quarter" idx="11"/>
          </p:nvPr>
        </p:nvSpPr>
        <p:spPr/>
        <p:txBody>
          <a:bodyPr/>
          <a:lstStyle/>
          <a:p>
            <a:endParaRPr lang="de-DE"/>
          </a:p>
        </p:txBody>
      </p:sp>
      <p:sp>
        <p:nvSpPr>
          <p:cNvPr id="6" name="Inhaltsplatzhalter 5">
            <a:extLst>
              <a:ext uri="{FF2B5EF4-FFF2-40B4-BE49-F238E27FC236}">
                <a16:creationId xmlns:a16="http://schemas.microsoft.com/office/drawing/2014/main" id="{4BD953E8-BF3D-4A8F-9806-0C63E1EC486A}"/>
              </a:ext>
            </a:extLst>
          </p:cNvPr>
          <p:cNvSpPr>
            <a:spLocks noGrp="1"/>
          </p:cNvSpPr>
          <p:nvPr>
            <p:ph sz="half" idx="18"/>
          </p:nvPr>
        </p:nvSpPr>
        <p:spPr/>
        <p:txBody>
          <a:bodyPr/>
          <a:lstStyle/>
          <a:p>
            <a:pPr marL="0" indent="0">
              <a:buNone/>
            </a:pPr>
            <a:r>
              <a:rPr lang="de-DE" b="1" dirty="0"/>
              <a:t>Wissenschaftliche Definition:</a:t>
            </a:r>
            <a:endParaRPr lang="de-DE" dirty="0"/>
          </a:p>
          <a:p>
            <a:r>
              <a:rPr lang="de-DE" dirty="0"/>
              <a:t>"Öffentliche Dienstleistungen" sind mithin Dienstleistungen, an deren Erbringung nicht nur das private Interesse des einzelnen Dienstleistungsempfängers besteht, sondern deren Bereitstellung und Organisation Ausdruck der Interessen und Belange der Öffentlichkeit ist. </a:t>
            </a:r>
            <a:r>
              <a:rPr lang="de-DE" i="1" dirty="0"/>
              <a:t>(Krajewski: Grundstrukturen des Rechts öffentlicher Dienstleistungen, S. 12)</a:t>
            </a:r>
          </a:p>
          <a:p>
            <a:endParaRPr lang="de-DE" sz="1050" dirty="0"/>
          </a:p>
          <a:p>
            <a:pPr marL="0" indent="0">
              <a:buNone/>
            </a:pPr>
            <a:r>
              <a:rPr lang="de-DE" b="1" dirty="0"/>
              <a:t>Praktische Definition:</a:t>
            </a:r>
            <a:endParaRPr lang="de-DE" dirty="0"/>
          </a:p>
          <a:p>
            <a:r>
              <a:rPr lang="de-DE" dirty="0"/>
              <a:t>Unternehmen der öffentlichen Daseinsvorsorge in den Bereichen Energie- und Wärmeversorgung, </a:t>
            </a:r>
            <a:r>
              <a:rPr lang="de-DE" dirty="0" err="1"/>
              <a:t>Wasserver</a:t>
            </a:r>
            <a:r>
              <a:rPr lang="de-DE" dirty="0"/>
              <a:t>- und -entsorgung, Abfallwirtschaft, öffentlicher Personennahverkehr, Häfen, Wohnungswirtschaft, Sparkassen und Bäder. Darunter zählen kommunale Unternehmen wie Stadtwerke, Wirtschaftsverbände, die kommunalen Spitzenverbände, der kommunale Arbeitgeberverband, die Tarifgemeinschaft deutscher Länder, aber auch Unternehmen der Daseinsvorsorge mit mehrheitlich privater Beteiligung. </a:t>
            </a:r>
            <a:r>
              <a:rPr lang="de-DE" i="1" dirty="0"/>
              <a:t>(</a:t>
            </a:r>
            <a:r>
              <a:rPr lang="de-DE" i="1" dirty="0" err="1"/>
              <a:t>bvöd</a:t>
            </a:r>
            <a:r>
              <a:rPr lang="de-DE" i="1" dirty="0"/>
              <a:t>, </a:t>
            </a:r>
            <a:r>
              <a:rPr lang="de-DE" i="1" dirty="0">
                <a:hlinkClick r:id="rId2"/>
              </a:rPr>
              <a:t>https://www.bvoed.de/mitglieder-bvoed/</a:t>
            </a:r>
            <a:r>
              <a:rPr lang="de-DE" i="1" dirty="0"/>
              <a:t>) </a:t>
            </a:r>
          </a:p>
          <a:p>
            <a:endParaRPr lang="de-DE" dirty="0"/>
          </a:p>
        </p:txBody>
      </p:sp>
    </p:spTree>
    <p:extLst>
      <p:ext uri="{BB962C8B-B14F-4D97-AF65-F5344CB8AC3E}">
        <p14:creationId xmlns:p14="http://schemas.microsoft.com/office/powerpoint/2010/main" val="2944098819"/>
      </p:ext>
    </p:extLst>
  </p:cSld>
  <p:clrMapOvr>
    <a:masterClrMapping/>
  </p:clrMapOvr>
</p:sld>
</file>

<file path=ppt/theme/theme1.xml><?xml version="1.0" encoding="utf-8"?>
<a:theme xmlns:a="http://schemas.openxmlformats.org/drawingml/2006/main" name="Office">
  <a:themeElements>
    <a:clrScheme name="PTKA">
      <a:dk1>
        <a:sysClr val="windowText" lastClr="000000"/>
      </a:dk1>
      <a:lt1>
        <a:srgbClr val="FFFFFF"/>
      </a:lt1>
      <a:dk2>
        <a:srgbClr val="03A2B1"/>
      </a:dk2>
      <a:lt2>
        <a:srgbClr val="EEEEEE"/>
      </a:lt2>
      <a:accent1>
        <a:srgbClr val="10A155"/>
      </a:accent1>
      <a:accent2>
        <a:srgbClr val="0A729A"/>
      </a:accent2>
      <a:accent3>
        <a:srgbClr val="BA163A"/>
      </a:accent3>
      <a:accent4>
        <a:srgbClr val="11B1CB"/>
      </a:accent4>
      <a:accent5>
        <a:srgbClr val="F2BD1D"/>
      </a:accent5>
      <a:accent6>
        <a:srgbClr val="7FA72A"/>
      </a:accent6>
      <a:hlink>
        <a:srgbClr val="03A2B1"/>
      </a:hlink>
      <a:folHlink>
        <a:srgbClr val="7F7F7F"/>
      </a:folHlink>
    </a:clrScheme>
    <a:fontScheme name="PTKA">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0" algn="l">
          <a:lnSpc>
            <a:spcPts val="2400"/>
          </a:lnSpc>
          <a:defRPr dirty="0">
            <a:latin typeface="Segoe UI Semilight" panose="020B0402040204020203" pitchFamily="34" charset="0"/>
          </a:defRPr>
        </a:defPPr>
      </a:lstStyle>
    </a:txDef>
  </a:objectDefaults>
  <a:extraClrSchemeLst/>
  <a:extLst>
    <a:ext uri="{05A4C25C-085E-4340-85A3-A5531E510DB2}">
      <thm15:themeFamily xmlns:thm15="http://schemas.microsoft.com/office/thememl/2012/main" name="PTKA_Masterfolien [Schreibgeschützt]" id="{F54C180D-04DA-40A3-8FE9-E6D9CE85AAD3}" vid="{3389E9BE-77B6-43BF-AF7A-826E06681C3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PTKA_Masterfolien_2019</Template>
  <TotalTime>0</TotalTime>
  <Words>539</Words>
  <Application>Microsoft Office PowerPoint</Application>
  <PresentationFormat>Breitbild</PresentationFormat>
  <Paragraphs>74</Paragraphs>
  <Slides>9</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vt:i4>
      </vt:variant>
    </vt:vector>
  </HeadingPairs>
  <TitlesOfParts>
    <vt:vector size="14" baseType="lpstr">
      <vt:lpstr>Calibri</vt:lpstr>
      <vt:lpstr>Segoe UI Semibold</vt:lpstr>
      <vt:lpstr>Arial</vt:lpstr>
      <vt:lpstr>Segoe UI Semilight</vt:lpstr>
      <vt:lpstr>Office</vt:lpstr>
      <vt:lpstr>Bekanntmachung „DigiLeistDAT“</vt:lpstr>
      <vt:lpstr>Entwicklung neuer digitaler Leistungen für datenorientierte Wertschöpfung (DigiLeistDAT)</vt:lpstr>
      <vt:lpstr>Entwicklung neuer digitaler Leistungen für datenorientierte Wertschöpfung (DigiLeistDAT)</vt:lpstr>
      <vt:lpstr>Entwicklung neuer digitaler Leistungen für datenorientierte Wertschöpfung (DigiLeistDAT)</vt:lpstr>
      <vt:lpstr>Entwicklung neuer digitaler Leistungen für datenorientierte Wertschöpfung (DigiLeistDAT)</vt:lpstr>
      <vt:lpstr>Entwicklung neuer digitaler Leistungen für datenorientierte Wertschöpfung (DigiLeistDAT)</vt:lpstr>
      <vt:lpstr>Weitere Informationen</vt:lpstr>
      <vt:lpstr>BACK-UP</vt:lpstr>
      <vt:lpstr>Definition „Öffentliche Leistungen“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Haußmann, Yvonne (PTKA)</dc:creator>
  <cp:lastModifiedBy>Ziegler, Christoph (PTKA)</cp:lastModifiedBy>
  <cp:revision>101</cp:revision>
  <dcterms:created xsi:type="dcterms:W3CDTF">2021-01-07T16:39:39Z</dcterms:created>
  <dcterms:modified xsi:type="dcterms:W3CDTF">2022-11-23T13:02:27Z</dcterms:modified>
</cp:coreProperties>
</file>